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88" r:id="rId4"/>
    <p:sldId id="305" r:id="rId5"/>
    <p:sldId id="308" r:id="rId6"/>
    <p:sldId id="309" r:id="rId7"/>
    <p:sldId id="311" r:id="rId8"/>
    <p:sldId id="310" r:id="rId9"/>
    <p:sldId id="302" r:id="rId10"/>
    <p:sldId id="312" r:id="rId11"/>
    <p:sldId id="313" r:id="rId12"/>
    <p:sldId id="304" r:id="rId13"/>
    <p:sldId id="301" r:id="rId14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6"/>
      <p:bold r:id="rId17"/>
      <p:italic r:id="rId18"/>
      <p:boldItalic r:id="rId19"/>
    </p:embeddedFont>
    <p:embeddedFont>
      <p:font typeface="Montserrat Black" panose="00000A00000000000000" pitchFamily="2" charset="0"/>
      <p:bold r:id="rId20"/>
      <p:boldItalic r:id="rId21"/>
    </p:embeddedFont>
    <p:embeddedFont>
      <p:font typeface="Montserrat Medium" panose="000006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5" roundtripDataSignature="AMtx7mgX41yzko6Izzh6vsSSrVWwqrUT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4C45"/>
    <a:srgbClr val="EFA62B"/>
    <a:srgbClr val="FFB733"/>
    <a:srgbClr val="18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6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65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6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>
          <a:extLst>
            <a:ext uri="{FF2B5EF4-FFF2-40B4-BE49-F238E27FC236}">
              <a16:creationId xmlns:a16="http://schemas.microsoft.com/office/drawing/2014/main" id="{404AED52-396D-5220-16BF-041E80B38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:notes">
            <a:extLst>
              <a:ext uri="{FF2B5EF4-FFF2-40B4-BE49-F238E27FC236}">
                <a16:creationId xmlns:a16="http://schemas.microsoft.com/office/drawing/2014/main" id="{92A6025C-0B48-0E49-695B-F451085808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p9:notes">
            <a:extLst>
              <a:ext uri="{FF2B5EF4-FFF2-40B4-BE49-F238E27FC236}">
                <a16:creationId xmlns:a16="http://schemas.microsoft.com/office/drawing/2014/main" id="{455B3590-EE65-5459-B73F-86F459E82D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4734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>
          <a:extLst>
            <a:ext uri="{FF2B5EF4-FFF2-40B4-BE49-F238E27FC236}">
              <a16:creationId xmlns:a16="http://schemas.microsoft.com/office/drawing/2014/main" id="{E03AE1E4-CD26-6676-06B3-19B438EBF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:notes">
            <a:extLst>
              <a:ext uri="{FF2B5EF4-FFF2-40B4-BE49-F238E27FC236}">
                <a16:creationId xmlns:a16="http://schemas.microsoft.com/office/drawing/2014/main" id="{F4D500FF-0D6C-5666-4AFF-26A538D34D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p9:notes">
            <a:extLst>
              <a:ext uri="{FF2B5EF4-FFF2-40B4-BE49-F238E27FC236}">
                <a16:creationId xmlns:a16="http://schemas.microsoft.com/office/drawing/2014/main" id="{5BB401DC-7707-C318-1886-D8A9420758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088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>
          <a:extLst>
            <a:ext uri="{FF2B5EF4-FFF2-40B4-BE49-F238E27FC236}">
              <a16:creationId xmlns:a16="http://schemas.microsoft.com/office/drawing/2014/main" id="{034AB3E4-C4E4-F286-3C4C-41260A8B3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:notes">
            <a:extLst>
              <a:ext uri="{FF2B5EF4-FFF2-40B4-BE49-F238E27FC236}">
                <a16:creationId xmlns:a16="http://schemas.microsoft.com/office/drawing/2014/main" id="{19048F3B-E568-8166-F2FA-9F18EC337E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p9:notes">
            <a:extLst>
              <a:ext uri="{FF2B5EF4-FFF2-40B4-BE49-F238E27FC236}">
                <a16:creationId xmlns:a16="http://schemas.microsoft.com/office/drawing/2014/main" id="{B34212FE-7DA5-4BB1-6C73-2D0BC08838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810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7" name="Google Shape;1287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" name="Google Shape;5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3" name="Google Shape;843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>
          <a:extLst>
            <a:ext uri="{FF2B5EF4-FFF2-40B4-BE49-F238E27FC236}">
              <a16:creationId xmlns:a16="http://schemas.microsoft.com/office/drawing/2014/main" id="{194F2527-8B6F-77EE-A3C9-91C3E0EA8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>
            <a:extLst>
              <a:ext uri="{FF2B5EF4-FFF2-40B4-BE49-F238E27FC236}">
                <a16:creationId xmlns:a16="http://schemas.microsoft.com/office/drawing/2014/main" id="{94633317-F32E-FCE5-DDA3-0DCB1D8ACB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" name="Google Shape;54;p4:notes">
            <a:extLst>
              <a:ext uri="{FF2B5EF4-FFF2-40B4-BE49-F238E27FC236}">
                <a16:creationId xmlns:a16="http://schemas.microsoft.com/office/drawing/2014/main" id="{6199EB2D-3CDD-A655-57F5-E16859DF94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07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>
          <a:extLst>
            <a:ext uri="{FF2B5EF4-FFF2-40B4-BE49-F238E27FC236}">
              <a16:creationId xmlns:a16="http://schemas.microsoft.com/office/drawing/2014/main" id="{6AFBCC6F-96A3-5AAA-A72F-1C276C872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>
            <a:extLst>
              <a:ext uri="{FF2B5EF4-FFF2-40B4-BE49-F238E27FC236}">
                <a16:creationId xmlns:a16="http://schemas.microsoft.com/office/drawing/2014/main" id="{AC911582-BB9B-4B00-E67A-679208570B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" name="Google Shape;54;p4:notes">
            <a:extLst>
              <a:ext uri="{FF2B5EF4-FFF2-40B4-BE49-F238E27FC236}">
                <a16:creationId xmlns:a16="http://schemas.microsoft.com/office/drawing/2014/main" id="{DE4C5DCD-A518-D550-E0DB-B98F076824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4872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>
          <a:extLst>
            <a:ext uri="{FF2B5EF4-FFF2-40B4-BE49-F238E27FC236}">
              <a16:creationId xmlns:a16="http://schemas.microsoft.com/office/drawing/2014/main" id="{0BEE8B3F-8B9B-4593-2CC9-B9AA8E1FA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>
            <a:extLst>
              <a:ext uri="{FF2B5EF4-FFF2-40B4-BE49-F238E27FC236}">
                <a16:creationId xmlns:a16="http://schemas.microsoft.com/office/drawing/2014/main" id="{3B13D052-48DA-8B3E-010F-024B1A895E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" name="Google Shape;54;p4:notes">
            <a:extLst>
              <a:ext uri="{FF2B5EF4-FFF2-40B4-BE49-F238E27FC236}">
                <a16:creationId xmlns:a16="http://schemas.microsoft.com/office/drawing/2014/main" id="{114590A3-FBCA-E33D-8A46-176028170B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2165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>
          <a:extLst>
            <a:ext uri="{FF2B5EF4-FFF2-40B4-BE49-F238E27FC236}">
              <a16:creationId xmlns:a16="http://schemas.microsoft.com/office/drawing/2014/main" id="{6F64EA78-4941-0C63-0188-907E8DF3A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:notes">
            <a:extLst>
              <a:ext uri="{FF2B5EF4-FFF2-40B4-BE49-F238E27FC236}">
                <a16:creationId xmlns:a16="http://schemas.microsoft.com/office/drawing/2014/main" id="{0C9375B8-5F72-0FCE-19E8-A4209384A1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p9:notes">
            <a:extLst>
              <a:ext uri="{FF2B5EF4-FFF2-40B4-BE49-F238E27FC236}">
                <a16:creationId xmlns:a16="http://schemas.microsoft.com/office/drawing/2014/main" id="{B3A08401-1FD6-8A6E-D0ED-3244CAFD10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3175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>
          <a:extLst>
            <a:ext uri="{FF2B5EF4-FFF2-40B4-BE49-F238E27FC236}">
              <a16:creationId xmlns:a16="http://schemas.microsoft.com/office/drawing/2014/main" id="{2F4880B1-2A17-3121-094B-203511DA3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:notes">
            <a:extLst>
              <a:ext uri="{FF2B5EF4-FFF2-40B4-BE49-F238E27FC236}">
                <a16:creationId xmlns:a16="http://schemas.microsoft.com/office/drawing/2014/main" id="{8CAB4FD0-73FA-7D6B-DB46-E9A45B1C71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p9:notes">
            <a:extLst>
              <a:ext uri="{FF2B5EF4-FFF2-40B4-BE49-F238E27FC236}">
                <a16:creationId xmlns:a16="http://schemas.microsoft.com/office/drawing/2014/main" id="{DB842CC7-F1E5-5E99-D4BA-61D5E4DEAC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153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>
          <a:extLst>
            <a:ext uri="{FF2B5EF4-FFF2-40B4-BE49-F238E27FC236}">
              <a16:creationId xmlns:a16="http://schemas.microsoft.com/office/drawing/2014/main" id="{24BF87DF-FA91-71DE-71BB-61BD93CD9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:notes">
            <a:extLst>
              <a:ext uri="{FF2B5EF4-FFF2-40B4-BE49-F238E27FC236}">
                <a16:creationId xmlns:a16="http://schemas.microsoft.com/office/drawing/2014/main" id="{CA24A303-33B9-2D0A-7BBE-68ED25AF16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p9:notes">
            <a:extLst>
              <a:ext uri="{FF2B5EF4-FFF2-40B4-BE49-F238E27FC236}">
                <a16:creationId xmlns:a16="http://schemas.microsoft.com/office/drawing/2014/main" id="{3E429B18-DD82-36E5-906D-FDC841C06F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2212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. Horizontal Grid" type="secHead">
  <p:cSld name="SECTION_HEADER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4775" y="442514"/>
            <a:ext cx="1280927" cy="3202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47"/>
          <p:cNvSpPr txBox="1">
            <a:spLocks noGrp="1"/>
          </p:cNvSpPr>
          <p:nvPr>
            <p:ph type="sldNum" idx="12"/>
          </p:nvPr>
        </p:nvSpPr>
        <p:spPr>
          <a:xfrm>
            <a:off x="8108709" y="43728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8383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8383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8383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8383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8383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8383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8383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8383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8383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sz="500"/>
          </a:p>
        </p:txBody>
      </p:sp>
      <p:sp>
        <p:nvSpPr>
          <p:cNvPr id="9" name="Google Shape;9;p47"/>
          <p:cNvSpPr txBox="1">
            <a:spLocks noGrp="1"/>
          </p:cNvSpPr>
          <p:nvPr>
            <p:ph type="subTitle" idx="1"/>
          </p:nvPr>
        </p:nvSpPr>
        <p:spPr>
          <a:xfrm>
            <a:off x="5044850" y="448050"/>
            <a:ext cx="36264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Montserrat"/>
              <a:buNone/>
              <a:defRPr sz="6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0">
          <p15:clr>
            <a:srgbClr val="FF0000"/>
          </p15:clr>
        </p15:guide>
        <p15:guide id="2" pos="360">
          <p15:clr>
            <a:srgbClr val="FF0000"/>
          </p15:clr>
        </p15:guide>
        <p15:guide id="3" orient="horz" pos="2878">
          <p15:clr>
            <a:srgbClr val="FF0000"/>
          </p15:clr>
        </p15:guide>
        <p15:guide id="4" pos="3060">
          <p15:clr>
            <a:srgbClr val="F4CCCC"/>
          </p15:clr>
        </p15:guide>
        <p15:guide id="5" pos="540">
          <p15:clr>
            <a:srgbClr val="F4CCCC"/>
          </p15:clr>
        </p15:guide>
        <p15:guide id="6" pos="720">
          <p15:clr>
            <a:srgbClr val="F4CCCC"/>
          </p15:clr>
        </p15:guide>
        <p15:guide id="7" pos="900">
          <p15:clr>
            <a:srgbClr val="F4CCCC"/>
          </p15:clr>
        </p15:guide>
        <p15:guide id="8" pos="1080">
          <p15:clr>
            <a:srgbClr val="F4CCCC"/>
          </p15:clr>
        </p15:guide>
        <p15:guide id="9" pos="1260">
          <p15:clr>
            <a:srgbClr val="F4CCCC"/>
          </p15:clr>
        </p15:guide>
        <p15:guide id="10" pos="1440">
          <p15:clr>
            <a:srgbClr val="F4CCCC"/>
          </p15:clr>
        </p15:guide>
        <p15:guide id="11" pos="1620">
          <p15:clr>
            <a:srgbClr val="F4CCCC"/>
          </p15:clr>
        </p15:guide>
        <p15:guide id="12" pos="1800">
          <p15:clr>
            <a:srgbClr val="F4CCCC"/>
          </p15:clr>
        </p15:guide>
        <p15:guide id="13" pos="1980">
          <p15:clr>
            <a:srgbClr val="F4CCCC"/>
          </p15:clr>
        </p15:guide>
        <p15:guide id="14" pos="2160">
          <p15:clr>
            <a:srgbClr val="F4CCCC"/>
          </p15:clr>
        </p15:guide>
        <p15:guide id="15" pos="2340">
          <p15:clr>
            <a:srgbClr val="F4CCCC"/>
          </p15:clr>
        </p15:guide>
        <p15:guide id="16" pos="2520">
          <p15:clr>
            <a:srgbClr val="F4CCCC"/>
          </p15:clr>
        </p15:guide>
        <p15:guide id="17" pos="2700">
          <p15:clr>
            <a:srgbClr val="F4CCCC"/>
          </p15:clr>
        </p15:guide>
        <p15:guide id="18" pos="2880">
          <p15:clr>
            <a:srgbClr val="F4CCCC"/>
          </p15:clr>
        </p15:guide>
        <p15:guide id="19" pos="3240">
          <p15:clr>
            <a:srgbClr val="F4CCCC"/>
          </p15:clr>
        </p15:guide>
        <p15:guide id="20" pos="3420">
          <p15:clr>
            <a:srgbClr val="F4CCCC"/>
          </p15:clr>
        </p15:guide>
        <p15:guide id="21" pos="3600">
          <p15:clr>
            <a:srgbClr val="F4CCCC"/>
          </p15:clr>
        </p15:guide>
        <p15:guide id="22" pos="3780">
          <p15:clr>
            <a:srgbClr val="F4CCCC"/>
          </p15:clr>
        </p15:guide>
        <p15:guide id="23" pos="3960">
          <p15:clr>
            <a:srgbClr val="F4CCCC"/>
          </p15:clr>
        </p15:guide>
        <p15:guide id="24" pos="4140">
          <p15:clr>
            <a:srgbClr val="F4CCCC"/>
          </p15:clr>
        </p15:guide>
        <p15:guide id="25" pos="4320">
          <p15:clr>
            <a:srgbClr val="F4CCCC"/>
          </p15:clr>
        </p15:guide>
        <p15:guide id="26" pos="4500">
          <p15:clr>
            <a:srgbClr val="F4CCCC"/>
          </p15:clr>
        </p15:guide>
        <p15:guide id="27" pos="4680">
          <p15:clr>
            <a:srgbClr val="F4CCCC"/>
          </p15:clr>
        </p15:guide>
        <p15:guide id="28" pos="4860">
          <p15:clr>
            <a:srgbClr val="F4CCCC"/>
          </p15:clr>
        </p15:guide>
        <p15:guide id="29" pos="5040">
          <p15:clr>
            <a:srgbClr val="F4CCCC"/>
          </p15:clr>
        </p15:guide>
        <p15:guide id="30" pos="5220">
          <p15:clr>
            <a:srgbClr val="F4CCCC"/>
          </p15:clr>
        </p15:guide>
        <p15:guide id="31" pos="5400">
          <p15:clr>
            <a:srgbClr val="FF0000"/>
          </p15:clr>
        </p15:guide>
        <p15:guide id="32" orient="horz" pos="540">
          <p15:clr>
            <a:srgbClr val="F4CCCC"/>
          </p15:clr>
        </p15:guide>
        <p15:guide id="33" orient="horz" pos="720">
          <p15:clr>
            <a:srgbClr val="F4CCCC"/>
          </p15:clr>
        </p15:guide>
        <p15:guide id="34" orient="horz" pos="900">
          <p15:clr>
            <a:srgbClr val="F4CCCC"/>
          </p15:clr>
        </p15:guide>
        <p15:guide id="35" orient="horz" pos="1079">
          <p15:clr>
            <a:srgbClr val="F4CCCC"/>
          </p15:clr>
        </p15:guide>
        <p15:guide id="36" orient="horz" pos="1259">
          <p15:clr>
            <a:srgbClr val="F4CCCC"/>
          </p15:clr>
        </p15:guide>
        <p15:guide id="37" orient="horz" pos="1439">
          <p15:clr>
            <a:srgbClr val="F4CCCC"/>
          </p15:clr>
        </p15:guide>
        <p15:guide id="38" orient="horz" pos="1620">
          <p15:clr>
            <a:srgbClr val="F4CCCC"/>
          </p15:clr>
        </p15:guide>
        <p15:guide id="39" orient="horz" pos="1799">
          <p15:clr>
            <a:srgbClr val="F4CCCC"/>
          </p15:clr>
        </p15:guide>
        <p15:guide id="40" orient="horz" pos="1981">
          <p15:clr>
            <a:srgbClr val="F4CCCC"/>
          </p15:clr>
        </p15:guide>
        <p15:guide id="41" orient="horz" pos="2159">
          <p15:clr>
            <a:srgbClr val="F4CCCC"/>
          </p15:clr>
        </p15:guide>
        <p15:guide id="42" orient="horz" pos="2339">
          <p15:clr>
            <a:srgbClr val="F4CCCC"/>
          </p15:clr>
        </p15:guide>
        <p15:guide id="43" orient="horz" pos="2519">
          <p15:clr>
            <a:srgbClr val="F4CCCC"/>
          </p15:clr>
        </p15:guide>
        <p15:guide id="44" orient="horz" pos="2699">
          <p15:clr>
            <a:srgbClr val="F4CCC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. Horizontal Grid 2">
  <p:cSld name="SECTION_HEADER_4">
    <p:bg>
      <p:bgPr>
        <a:solidFill>
          <a:schemeClr val="dk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48"/>
          <p:cNvSpPr txBox="1">
            <a:spLocks noGrp="1"/>
          </p:cNvSpPr>
          <p:nvPr>
            <p:ph type="sldNum" idx="12"/>
          </p:nvPr>
        </p:nvSpPr>
        <p:spPr>
          <a:xfrm>
            <a:off x="8108709" y="43728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sz="500"/>
          </a:p>
        </p:txBody>
      </p:sp>
      <p:sp>
        <p:nvSpPr>
          <p:cNvPr id="12" name="Google Shape;12;p48"/>
          <p:cNvSpPr txBox="1">
            <a:spLocks noGrp="1"/>
          </p:cNvSpPr>
          <p:nvPr>
            <p:ph type="subTitle" idx="1"/>
          </p:nvPr>
        </p:nvSpPr>
        <p:spPr>
          <a:xfrm>
            <a:off x="5044850" y="448050"/>
            <a:ext cx="36264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Montserrat"/>
              <a:buNone/>
              <a:defRPr sz="6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13" name="Google Shape;13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500" y="521615"/>
            <a:ext cx="1124976" cy="165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0">
          <p15:clr>
            <a:srgbClr val="FF0000"/>
          </p15:clr>
        </p15:guide>
        <p15:guide id="2" pos="360">
          <p15:clr>
            <a:srgbClr val="FF0000"/>
          </p15:clr>
        </p15:guide>
        <p15:guide id="3" orient="horz" pos="2878">
          <p15:clr>
            <a:srgbClr val="FF0000"/>
          </p15:clr>
        </p15:guide>
        <p15:guide id="4" pos="3060">
          <p15:clr>
            <a:srgbClr val="F4CCCC"/>
          </p15:clr>
        </p15:guide>
        <p15:guide id="5" pos="540">
          <p15:clr>
            <a:srgbClr val="F4CCCC"/>
          </p15:clr>
        </p15:guide>
        <p15:guide id="6" pos="720">
          <p15:clr>
            <a:srgbClr val="F4CCCC"/>
          </p15:clr>
        </p15:guide>
        <p15:guide id="7" pos="900">
          <p15:clr>
            <a:srgbClr val="F4CCCC"/>
          </p15:clr>
        </p15:guide>
        <p15:guide id="8" pos="1080">
          <p15:clr>
            <a:srgbClr val="F4CCCC"/>
          </p15:clr>
        </p15:guide>
        <p15:guide id="9" pos="1260">
          <p15:clr>
            <a:srgbClr val="F4CCCC"/>
          </p15:clr>
        </p15:guide>
        <p15:guide id="10" pos="1440">
          <p15:clr>
            <a:srgbClr val="F4CCCC"/>
          </p15:clr>
        </p15:guide>
        <p15:guide id="11" pos="1620">
          <p15:clr>
            <a:srgbClr val="F4CCCC"/>
          </p15:clr>
        </p15:guide>
        <p15:guide id="12" pos="1800">
          <p15:clr>
            <a:srgbClr val="F4CCCC"/>
          </p15:clr>
        </p15:guide>
        <p15:guide id="13" pos="1980">
          <p15:clr>
            <a:srgbClr val="F4CCCC"/>
          </p15:clr>
        </p15:guide>
        <p15:guide id="14" pos="2160">
          <p15:clr>
            <a:srgbClr val="F4CCCC"/>
          </p15:clr>
        </p15:guide>
        <p15:guide id="15" pos="2340">
          <p15:clr>
            <a:srgbClr val="F4CCCC"/>
          </p15:clr>
        </p15:guide>
        <p15:guide id="16" pos="2520">
          <p15:clr>
            <a:srgbClr val="F4CCCC"/>
          </p15:clr>
        </p15:guide>
        <p15:guide id="17" pos="2700">
          <p15:clr>
            <a:srgbClr val="F4CCCC"/>
          </p15:clr>
        </p15:guide>
        <p15:guide id="18" pos="2880">
          <p15:clr>
            <a:srgbClr val="F4CCCC"/>
          </p15:clr>
        </p15:guide>
        <p15:guide id="19" pos="3240">
          <p15:clr>
            <a:srgbClr val="F4CCCC"/>
          </p15:clr>
        </p15:guide>
        <p15:guide id="20" pos="3420">
          <p15:clr>
            <a:srgbClr val="F4CCCC"/>
          </p15:clr>
        </p15:guide>
        <p15:guide id="21" pos="3600">
          <p15:clr>
            <a:srgbClr val="F4CCCC"/>
          </p15:clr>
        </p15:guide>
        <p15:guide id="22" pos="3780">
          <p15:clr>
            <a:srgbClr val="F4CCCC"/>
          </p15:clr>
        </p15:guide>
        <p15:guide id="23" pos="3960">
          <p15:clr>
            <a:srgbClr val="F4CCCC"/>
          </p15:clr>
        </p15:guide>
        <p15:guide id="24" pos="4140">
          <p15:clr>
            <a:srgbClr val="F4CCCC"/>
          </p15:clr>
        </p15:guide>
        <p15:guide id="25" pos="4320">
          <p15:clr>
            <a:srgbClr val="F4CCCC"/>
          </p15:clr>
        </p15:guide>
        <p15:guide id="26" pos="4500">
          <p15:clr>
            <a:srgbClr val="F4CCCC"/>
          </p15:clr>
        </p15:guide>
        <p15:guide id="27" pos="4680">
          <p15:clr>
            <a:srgbClr val="F4CCCC"/>
          </p15:clr>
        </p15:guide>
        <p15:guide id="28" pos="4860">
          <p15:clr>
            <a:srgbClr val="F4CCCC"/>
          </p15:clr>
        </p15:guide>
        <p15:guide id="29" pos="5040">
          <p15:clr>
            <a:srgbClr val="F4CCCC"/>
          </p15:clr>
        </p15:guide>
        <p15:guide id="30" pos="5220">
          <p15:clr>
            <a:srgbClr val="F4CCCC"/>
          </p15:clr>
        </p15:guide>
        <p15:guide id="31" pos="5400">
          <p15:clr>
            <a:srgbClr val="FF0000"/>
          </p15:clr>
        </p15:guide>
        <p15:guide id="32" orient="horz" pos="540">
          <p15:clr>
            <a:srgbClr val="F4CCCC"/>
          </p15:clr>
        </p15:guide>
        <p15:guide id="33" orient="horz" pos="720">
          <p15:clr>
            <a:srgbClr val="F4CCCC"/>
          </p15:clr>
        </p15:guide>
        <p15:guide id="34" orient="horz" pos="900">
          <p15:clr>
            <a:srgbClr val="F4CCCC"/>
          </p15:clr>
        </p15:guide>
        <p15:guide id="35" orient="horz" pos="1079">
          <p15:clr>
            <a:srgbClr val="F4CCCC"/>
          </p15:clr>
        </p15:guide>
        <p15:guide id="36" orient="horz" pos="1259">
          <p15:clr>
            <a:srgbClr val="F4CCCC"/>
          </p15:clr>
        </p15:guide>
        <p15:guide id="37" orient="horz" pos="1439">
          <p15:clr>
            <a:srgbClr val="F4CCCC"/>
          </p15:clr>
        </p15:guide>
        <p15:guide id="38" orient="horz" pos="1620">
          <p15:clr>
            <a:srgbClr val="F4CCCC"/>
          </p15:clr>
        </p15:guide>
        <p15:guide id="39" orient="horz" pos="1799">
          <p15:clr>
            <a:srgbClr val="F4CCCC"/>
          </p15:clr>
        </p15:guide>
        <p15:guide id="40" orient="horz" pos="1981">
          <p15:clr>
            <a:srgbClr val="F4CCCC"/>
          </p15:clr>
        </p15:guide>
        <p15:guide id="41" orient="horz" pos="2159">
          <p15:clr>
            <a:srgbClr val="F4CCCC"/>
          </p15:clr>
        </p15:guide>
        <p15:guide id="42" orient="horz" pos="2339">
          <p15:clr>
            <a:srgbClr val="F4CCCC"/>
          </p15:clr>
        </p15:guide>
        <p15:guide id="43" orient="horz" pos="2519">
          <p15:clr>
            <a:srgbClr val="F4CCCC"/>
          </p15:clr>
        </p15:guide>
        <p15:guide id="44" orient="horz" pos="2699">
          <p15:clr>
            <a:srgbClr val="F4CCC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. Horizontal Grid 3">
  <p:cSld name="SECTION_HEADER_2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1"/>
          <p:cNvSpPr txBox="1">
            <a:spLocks noGrp="1"/>
          </p:cNvSpPr>
          <p:nvPr>
            <p:ph type="subTitle" idx="1"/>
          </p:nvPr>
        </p:nvSpPr>
        <p:spPr>
          <a:xfrm>
            <a:off x="5044850" y="448050"/>
            <a:ext cx="36264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Montserrat"/>
              <a:buNone/>
              <a:defRPr sz="6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" name="Google Shape;24;p51"/>
          <p:cNvSpPr txBox="1">
            <a:spLocks noGrp="1"/>
          </p:cNvSpPr>
          <p:nvPr>
            <p:ph type="sldNum" idx="12"/>
          </p:nvPr>
        </p:nvSpPr>
        <p:spPr>
          <a:xfrm>
            <a:off x="478720" y="43728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8383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8383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8383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8383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8383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8383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8383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8383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8383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sz="500"/>
          </a:p>
        </p:txBody>
      </p:sp>
      <p:pic>
        <p:nvPicPr>
          <p:cNvPr id="25" name="Google Shape;25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63513" y="4332174"/>
            <a:ext cx="1280927" cy="32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0">
          <p15:clr>
            <a:srgbClr val="FF0000"/>
          </p15:clr>
        </p15:guide>
        <p15:guide id="2" pos="360">
          <p15:clr>
            <a:srgbClr val="FF0000"/>
          </p15:clr>
        </p15:guide>
        <p15:guide id="3" orient="horz" pos="2878">
          <p15:clr>
            <a:srgbClr val="FF0000"/>
          </p15:clr>
        </p15:guide>
        <p15:guide id="4" pos="3060">
          <p15:clr>
            <a:srgbClr val="F4CCCC"/>
          </p15:clr>
        </p15:guide>
        <p15:guide id="5" pos="540">
          <p15:clr>
            <a:srgbClr val="F4CCCC"/>
          </p15:clr>
        </p15:guide>
        <p15:guide id="6" pos="720">
          <p15:clr>
            <a:srgbClr val="F4CCCC"/>
          </p15:clr>
        </p15:guide>
        <p15:guide id="7" pos="900">
          <p15:clr>
            <a:srgbClr val="F4CCCC"/>
          </p15:clr>
        </p15:guide>
        <p15:guide id="8" pos="1080">
          <p15:clr>
            <a:srgbClr val="F4CCCC"/>
          </p15:clr>
        </p15:guide>
        <p15:guide id="9" pos="1260">
          <p15:clr>
            <a:srgbClr val="F4CCCC"/>
          </p15:clr>
        </p15:guide>
        <p15:guide id="10" pos="1440">
          <p15:clr>
            <a:srgbClr val="F4CCCC"/>
          </p15:clr>
        </p15:guide>
        <p15:guide id="11" pos="1620">
          <p15:clr>
            <a:srgbClr val="F4CCCC"/>
          </p15:clr>
        </p15:guide>
        <p15:guide id="12" pos="1800">
          <p15:clr>
            <a:srgbClr val="F4CCCC"/>
          </p15:clr>
        </p15:guide>
        <p15:guide id="13" pos="1980">
          <p15:clr>
            <a:srgbClr val="F4CCCC"/>
          </p15:clr>
        </p15:guide>
        <p15:guide id="14" pos="2160">
          <p15:clr>
            <a:srgbClr val="F4CCCC"/>
          </p15:clr>
        </p15:guide>
        <p15:guide id="15" pos="2340">
          <p15:clr>
            <a:srgbClr val="F4CCCC"/>
          </p15:clr>
        </p15:guide>
        <p15:guide id="16" pos="2520">
          <p15:clr>
            <a:srgbClr val="F4CCCC"/>
          </p15:clr>
        </p15:guide>
        <p15:guide id="17" pos="2700">
          <p15:clr>
            <a:srgbClr val="F4CCCC"/>
          </p15:clr>
        </p15:guide>
        <p15:guide id="18" pos="2880">
          <p15:clr>
            <a:srgbClr val="F4CCCC"/>
          </p15:clr>
        </p15:guide>
        <p15:guide id="19" pos="3240">
          <p15:clr>
            <a:srgbClr val="F4CCCC"/>
          </p15:clr>
        </p15:guide>
        <p15:guide id="20" pos="3420">
          <p15:clr>
            <a:srgbClr val="F4CCCC"/>
          </p15:clr>
        </p15:guide>
        <p15:guide id="21" pos="3600">
          <p15:clr>
            <a:srgbClr val="F4CCCC"/>
          </p15:clr>
        </p15:guide>
        <p15:guide id="22" pos="3780">
          <p15:clr>
            <a:srgbClr val="F4CCCC"/>
          </p15:clr>
        </p15:guide>
        <p15:guide id="23" pos="3960">
          <p15:clr>
            <a:srgbClr val="F4CCCC"/>
          </p15:clr>
        </p15:guide>
        <p15:guide id="24" pos="4140">
          <p15:clr>
            <a:srgbClr val="F4CCCC"/>
          </p15:clr>
        </p15:guide>
        <p15:guide id="25" pos="4320">
          <p15:clr>
            <a:srgbClr val="F4CCCC"/>
          </p15:clr>
        </p15:guide>
        <p15:guide id="26" pos="4500">
          <p15:clr>
            <a:srgbClr val="F4CCCC"/>
          </p15:clr>
        </p15:guide>
        <p15:guide id="27" pos="4680">
          <p15:clr>
            <a:srgbClr val="F4CCCC"/>
          </p15:clr>
        </p15:guide>
        <p15:guide id="28" pos="4860">
          <p15:clr>
            <a:srgbClr val="F4CCCC"/>
          </p15:clr>
        </p15:guide>
        <p15:guide id="29" pos="5040">
          <p15:clr>
            <a:srgbClr val="F4CCCC"/>
          </p15:clr>
        </p15:guide>
        <p15:guide id="30" pos="5220">
          <p15:clr>
            <a:srgbClr val="F4CCCC"/>
          </p15:clr>
        </p15:guide>
        <p15:guide id="31" pos="5400">
          <p15:clr>
            <a:srgbClr val="FF0000"/>
          </p15:clr>
        </p15:guide>
        <p15:guide id="32" orient="horz" pos="540">
          <p15:clr>
            <a:srgbClr val="F4CCCC"/>
          </p15:clr>
        </p15:guide>
        <p15:guide id="33" orient="horz" pos="720">
          <p15:clr>
            <a:srgbClr val="F4CCCC"/>
          </p15:clr>
        </p15:guide>
        <p15:guide id="34" orient="horz" pos="900">
          <p15:clr>
            <a:srgbClr val="F4CCCC"/>
          </p15:clr>
        </p15:guide>
        <p15:guide id="35" orient="horz" pos="1079">
          <p15:clr>
            <a:srgbClr val="F4CCCC"/>
          </p15:clr>
        </p15:guide>
        <p15:guide id="36" orient="horz" pos="1259">
          <p15:clr>
            <a:srgbClr val="F4CCCC"/>
          </p15:clr>
        </p15:guide>
        <p15:guide id="37" orient="horz" pos="1439">
          <p15:clr>
            <a:srgbClr val="F4CCCC"/>
          </p15:clr>
        </p15:guide>
        <p15:guide id="38" orient="horz" pos="1620">
          <p15:clr>
            <a:srgbClr val="F4CCCC"/>
          </p15:clr>
        </p15:guide>
        <p15:guide id="39" orient="horz" pos="1799">
          <p15:clr>
            <a:srgbClr val="F4CCCC"/>
          </p15:clr>
        </p15:guide>
        <p15:guide id="40" orient="horz" pos="1981">
          <p15:clr>
            <a:srgbClr val="F4CCCC"/>
          </p15:clr>
        </p15:guide>
        <p15:guide id="41" orient="horz" pos="2159">
          <p15:clr>
            <a:srgbClr val="F4CCCC"/>
          </p15:clr>
        </p15:guide>
        <p15:guide id="42" orient="horz" pos="2339">
          <p15:clr>
            <a:srgbClr val="F4CCCC"/>
          </p15:clr>
        </p15:guide>
        <p15:guide id="43" orient="horz" pos="2519">
          <p15:clr>
            <a:srgbClr val="F4CCCC"/>
          </p15:clr>
        </p15:guide>
        <p15:guide id="44" orient="horz" pos="2699">
          <p15:clr>
            <a:srgbClr val="F4CCC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. Horizontal Grid 3 1">
  <p:cSld name="SECTION_HEADER_2_1_2">
    <p:bg>
      <p:bgPr>
        <a:solidFill>
          <a:schemeClr val="dk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2"/>
          <p:cNvSpPr txBox="1">
            <a:spLocks noGrp="1"/>
          </p:cNvSpPr>
          <p:nvPr>
            <p:ph type="subTitle" idx="1"/>
          </p:nvPr>
        </p:nvSpPr>
        <p:spPr>
          <a:xfrm>
            <a:off x="5044850" y="448050"/>
            <a:ext cx="36264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Montserrat"/>
              <a:buNone/>
              <a:defRPr sz="6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8" name="Google Shape;28;p52"/>
          <p:cNvSpPr txBox="1">
            <a:spLocks noGrp="1"/>
          </p:cNvSpPr>
          <p:nvPr>
            <p:ph type="sldNum" idx="12"/>
          </p:nvPr>
        </p:nvSpPr>
        <p:spPr>
          <a:xfrm>
            <a:off x="478720" y="43728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sz="500"/>
          </a:p>
        </p:txBody>
      </p:sp>
      <p:pic>
        <p:nvPicPr>
          <p:cNvPr id="29" name="Google Shape;2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38563" y="4404215"/>
            <a:ext cx="1124976" cy="165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0">
          <p15:clr>
            <a:srgbClr val="FF0000"/>
          </p15:clr>
        </p15:guide>
        <p15:guide id="2" pos="360">
          <p15:clr>
            <a:srgbClr val="FF0000"/>
          </p15:clr>
        </p15:guide>
        <p15:guide id="3" orient="horz" pos="2878">
          <p15:clr>
            <a:srgbClr val="FF0000"/>
          </p15:clr>
        </p15:guide>
        <p15:guide id="4" pos="3060">
          <p15:clr>
            <a:srgbClr val="F4CCCC"/>
          </p15:clr>
        </p15:guide>
        <p15:guide id="5" pos="540">
          <p15:clr>
            <a:srgbClr val="F4CCCC"/>
          </p15:clr>
        </p15:guide>
        <p15:guide id="6" pos="720">
          <p15:clr>
            <a:srgbClr val="F4CCCC"/>
          </p15:clr>
        </p15:guide>
        <p15:guide id="7" pos="900">
          <p15:clr>
            <a:srgbClr val="F4CCCC"/>
          </p15:clr>
        </p15:guide>
        <p15:guide id="8" pos="1080">
          <p15:clr>
            <a:srgbClr val="F4CCCC"/>
          </p15:clr>
        </p15:guide>
        <p15:guide id="9" pos="1260">
          <p15:clr>
            <a:srgbClr val="F4CCCC"/>
          </p15:clr>
        </p15:guide>
        <p15:guide id="10" pos="1440">
          <p15:clr>
            <a:srgbClr val="F4CCCC"/>
          </p15:clr>
        </p15:guide>
        <p15:guide id="11" pos="1620">
          <p15:clr>
            <a:srgbClr val="F4CCCC"/>
          </p15:clr>
        </p15:guide>
        <p15:guide id="12" pos="1800">
          <p15:clr>
            <a:srgbClr val="F4CCCC"/>
          </p15:clr>
        </p15:guide>
        <p15:guide id="13" pos="1980">
          <p15:clr>
            <a:srgbClr val="F4CCCC"/>
          </p15:clr>
        </p15:guide>
        <p15:guide id="14" pos="2160">
          <p15:clr>
            <a:srgbClr val="F4CCCC"/>
          </p15:clr>
        </p15:guide>
        <p15:guide id="15" pos="2340">
          <p15:clr>
            <a:srgbClr val="F4CCCC"/>
          </p15:clr>
        </p15:guide>
        <p15:guide id="16" pos="2520">
          <p15:clr>
            <a:srgbClr val="F4CCCC"/>
          </p15:clr>
        </p15:guide>
        <p15:guide id="17" pos="2700">
          <p15:clr>
            <a:srgbClr val="F4CCCC"/>
          </p15:clr>
        </p15:guide>
        <p15:guide id="18" pos="2880">
          <p15:clr>
            <a:srgbClr val="F4CCCC"/>
          </p15:clr>
        </p15:guide>
        <p15:guide id="19" pos="3240">
          <p15:clr>
            <a:srgbClr val="F4CCCC"/>
          </p15:clr>
        </p15:guide>
        <p15:guide id="20" pos="3420">
          <p15:clr>
            <a:srgbClr val="F4CCCC"/>
          </p15:clr>
        </p15:guide>
        <p15:guide id="21" pos="3600">
          <p15:clr>
            <a:srgbClr val="F4CCCC"/>
          </p15:clr>
        </p15:guide>
        <p15:guide id="22" pos="3780">
          <p15:clr>
            <a:srgbClr val="F4CCCC"/>
          </p15:clr>
        </p15:guide>
        <p15:guide id="23" pos="3960">
          <p15:clr>
            <a:srgbClr val="F4CCCC"/>
          </p15:clr>
        </p15:guide>
        <p15:guide id="24" pos="4140">
          <p15:clr>
            <a:srgbClr val="F4CCCC"/>
          </p15:clr>
        </p15:guide>
        <p15:guide id="25" pos="4320">
          <p15:clr>
            <a:srgbClr val="F4CCCC"/>
          </p15:clr>
        </p15:guide>
        <p15:guide id="26" pos="4500">
          <p15:clr>
            <a:srgbClr val="F4CCCC"/>
          </p15:clr>
        </p15:guide>
        <p15:guide id="27" pos="4680">
          <p15:clr>
            <a:srgbClr val="F4CCCC"/>
          </p15:clr>
        </p15:guide>
        <p15:guide id="28" pos="4860">
          <p15:clr>
            <a:srgbClr val="F4CCCC"/>
          </p15:clr>
        </p15:guide>
        <p15:guide id="29" pos="5040">
          <p15:clr>
            <a:srgbClr val="F4CCCC"/>
          </p15:clr>
        </p15:guide>
        <p15:guide id="30" pos="5220">
          <p15:clr>
            <a:srgbClr val="F4CCCC"/>
          </p15:clr>
        </p15:guide>
        <p15:guide id="31" pos="5400">
          <p15:clr>
            <a:srgbClr val="FF0000"/>
          </p15:clr>
        </p15:guide>
        <p15:guide id="32" orient="horz" pos="540">
          <p15:clr>
            <a:srgbClr val="F4CCCC"/>
          </p15:clr>
        </p15:guide>
        <p15:guide id="33" orient="horz" pos="720">
          <p15:clr>
            <a:srgbClr val="F4CCCC"/>
          </p15:clr>
        </p15:guide>
        <p15:guide id="34" orient="horz" pos="900">
          <p15:clr>
            <a:srgbClr val="F4CCCC"/>
          </p15:clr>
        </p15:guide>
        <p15:guide id="35" orient="horz" pos="1079">
          <p15:clr>
            <a:srgbClr val="F4CCCC"/>
          </p15:clr>
        </p15:guide>
        <p15:guide id="36" orient="horz" pos="1259">
          <p15:clr>
            <a:srgbClr val="F4CCCC"/>
          </p15:clr>
        </p15:guide>
        <p15:guide id="37" orient="horz" pos="1439">
          <p15:clr>
            <a:srgbClr val="F4CCCC"/>
          </p15:clr>
        </p15:guide>
        <p15:guide id="38" orient="horz" pos="1620">
          <p15:clr>
            <a:srgbClr val="F4CCCC"/>
          </p15:clr>
        </p15:guide>
        <p15:guide id="39" orient="horz" pos="1799">
          <p15:clr>
            <a:srgbClr val="F4CCCC"/>
          </p15:clr>
        </p15:guide>
        <p15:guide id="40" orient="horz" pos="1981">
          <p15:clr>
            <a:srgbClr val="F4CCCC"/>
          </p15:clr>
        </p15:guide>
        <p15:guide id="41" orient="horz" pos="2159">
          <p15:clr>
            <a:srgbClr val="F4CCCC"/>
          </p15:clr>
        </p15:guide>
        <p15:guide id="42" orient="horz" pos="2339">
          <p15:clr>
            <a:srgbClr val="F4CCCC"/>
          </p15:clr>
        </p15:guide>
        <p15:guide id="43" orient="horz" pos="2519">
          <p15:clr>
            <a:srgbClr val="F4CCCC"/>
          </p15:clr>
        </p15:guide>
        <p15:guide id="44" orient="horz" pos="2699">
          <p15:clr>
            <a:srgbClr val="F4CCC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. Horizontal Grid 4">
  <p:cSld name="SECTION_HEADER_2_1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9575" y="4326783"/>
            <a:ext cx="1280927" cy="32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3"/>
          <p:cNvSpPr txBox="1">
            <a:spLocks noGrp="1"/>
          </p:cNvSpPr>
          <p:nvPr>
            <p:ph type="subTitle" idx="1"/>
          </p:nvPr>
        </p:nvSpPr>
        <p:spPr>
          <a:xfrm>
            <a:off x="5044850" y="448050"/>
            <a:ext cx="36264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Montserrat"/>
              <a:buNone/>
              <a:defRPr sz="6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3" name="Google Shape;33;p53"/>
          <p:cNvSpPr txBox="1">
            <a:spLocks noGrp="1"/>
          </p:cNvSpPr>
          <p:nvPr>
            <p:ph type="sldNum" idx="12"/>
          </p:nvPr>
        </p:nvSpPr>
        <p:spPr>
          <a:xfrm>
            <a:off x="8108709" y="43728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8383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8383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8383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8383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8383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8383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8383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8383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8383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sz="50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0">
          <p15:clr>
            <a:srgbClr val="FF0000"/>
          </p15:clr>
        </p15:guide>
        <p15:guide id="2" pos="360">
          <p15:clr>
            <a:srgbClr val="FF0000"/>
          </p15:clr>
        </p15:guide>
        <p15:guide id="3" orient="horz" pos="2878">
          <p15:clr>
            <a:srgbClr val="FF0000"/>
          </p15:clr>
        </p15:guide>
        <p15:guide id="4" pos="3060">
          <p15:clr>
            <a:srgbClr val="F4CCCC"/>
          </p15:clr>
        </p15:guide>
        <p15:guide id="5" pos="540">
          <p15:clr>
            <a:srgbClr val="F4CCCC"/>
          </p15:clr>
        </p15:guide>
        <p15:guide id="6" pos="720">
          <p15:clr>
            <a:srgbClr val="F4CCCC"/>
          </p15:clr>
        </p15:guide>
        <p15:guide id="7" pos="900">
          <p15:clr>
            <a:srgbClr val="F4CCCC"/>
          </p15:clr>
        </p15:guide>
        <p15:guide id="8" pos="1080">
          <p15:clr>
            <a:srgbClr val="F4CCCC"/>
          </p15:clr>
        </p15:guide>
        <p15:guide id="9" pos="1260">
          <p15:clr>
            <a:srgbClr val="F4CCCC"/>
          </p15:clr>
        </p15:guide>
        <p15:guide id="10" pos="1440">
          <p15:clr>
            <a:srgbClr val="F4CCCC"/>
          </p15:clr>
        </p15:guide>
        <p15:guide id="11" pos="1620">
          <p15:clr>
            <a:srgbClr val="F4CCCC"/>
          </p15:clr>
        </p15:guide>
        <p15:guide id="12" pos="1800">
          <p15:clr>
            <a:srgbClr val="F4CCCC"/>
          </p15:clr>
        </p15:guide>
        <p15:guide id="13" pos="1980">
          <p15:clr>
            <a:srgbClr val="F4CCCC"/>
          </p15:clr>
        </p15:guide>
        <p15:guide id="14" pos="2160">
          <p15:clr>
            <a:srgbClr val="F4CCCC"/>
          </p15:clr>
        </p15:guide>
        <p15:guide id="15" pos="2340">
          <p15:clr>
            <a:srgbClr val="F4CCCC"/>
          </p15:clr>
        </p15:guide>
        <p15:guide id="16" pos="2520">
          <p15:clr>
            <a:srgbClr val="F4CCCC"/>
          </p15:clr>
        </p15:guide>
        <p15:guide id="17" pos="2700">
          <p15:clr>
            <a:srgbClr val="F4CCCC"/>
          </p15:clr>
        </p15:guide>
        <p15:guide id="18" pos="2880">
          <p15:clr>
            <a:srgbClr val="F4CCCC"/>
          </p15:clr>
        </p15:guide>
        <p15:guide id="19" pos="3240">
          <p15:clr>
            <a:srgbClr val="F4CCCC"/>
          </p15:clr>
        </p15:guide>
        <p15:guide id="20" pos="3420">
          <p15:clr>
            <a:srgbClr val="F4CCCC"/>
          </p15:clr>
        </p15:guide>
        <p15:guide id="21" pos="3600">
          <p15:clr>
            <a:srgbClr val="F4CCCC"/>
          </p15:clr>
        </p15:guide>
        <p15:guide id="22" pos="3780">
          <p15:clr>
            <a:srgbClr val="F4CCCC"/>
          </p15:clr>
        </p15:guide>
        <p15:guide id="23" pos="3960">
          <p15:clr>
            <a:srgbClr val="F4CCCC"/>
          </p15:clr>
        </p15:guide>
        <p15:guide id="24" pos="4140">
          <p15:clr>
            <a:srgbClr val="F4CCCC"/>
          </p15:clr>
        </p15:guide>
        <p15:guide id="25" pos="4320">
          <p15:clr>
            <a:srgbClr val="F4CCCC"/>
          </p15:clr>
        </p15:guide>
        <p15:guide id="26" pos="4500">
          <p15:clr>
            <a:srgbClr val="F4CCCC"/>
          </p15:clr>
        </p15:guide>
        <p15:guide id="27" pos="4680">
          <p15:clr>
            <a:srgbClr val="F4CCCC"/>
          </p15:clr>
        </p15:guide>
        <p15:guide id="28" pos="4860">
          <p15:clr>
            <a:srgbClr val="F4CCCC"/>
          </p15:clr>
        </p15:guide>
        <p15:guide id="29" pos="5040">
          <p15:clr>
            <a:srgbClr val="F4CCCC"/>
          </p15:clr>
        </p15:guide>
        <p15:guide id="30" pos="5220">
          <p15:clr>
            <a:srgbClr val="F4CCCC"/>
          </p15:clr>
        </p15:guide>
        <p15:guide id="31" pos="5400">
          <p15:clr>
            <a:srgbClr val="FF0000"/>
          </p15:clr>
        </p15:guide>
        <p15:guide id="32" orient="horz" pos="540">
          <p15:clr>
            <a:srgbClr val="F4CCCC"/>
          </p15:clr>
        </p15:guide>
        <p15:guide id="33" orient="horz" pos="720">
          <p15:clr>
            <a:srgbClr val="F4CCCC"/>
          </p15:clr>
        </p15:guide>
        <p15:guide id="34" orient="horz" pos="900">
          <p15:clr>
            <a:srgbClr val="F4CCCC"/>
          </p15:clr>
        </p15:guide>
        <p15:guide id="35" orient="horz" pos="1079">
          <p15:clr>
            <a:srgbClr val="F4CCCC"/>
          </p15:clr>
        </p15:guide>
        <p15:guide id="36" orient="horz" pos="1259">
          <p15:clr>
            <a:srgbClr val="F4CCCC"/>
          </p15:clr>
        </p15:guide>
        <p15:guide id="37" orient="horz" pos="1439">
          <p15:clr>
            <a:srgbClr val="F4CCCC"/>
          </p15:clr>
        </p15:guide>
        <p15:guide id="38" orient="horz" pos="1620">
          <p15:clr>
            <a:srgbClr val="F4CCCC"/>
          </p15:clr>
        </p15:guide>
        <p15:guide id="39" orient="horz" pos="1799">
          <p15:clr>
            <a:srgbClr val="F4CCCC"/>
          </p15:clr>
        </p15:guide>
        <p15:guide id="40" orient="horz" pos="1981">
          <p15:clr>
            <a:srgbClr val="F4CCCC"/>
          </p15:clr>
        </p15:guide>
        <p15:guide id="41" orient="horz" pos="2159">
          <p15:clr>
            <a:srgbClr val="F4CCCC"/>
          </p15:clr>
        </p15:guide>
        <p15:guide id="42" orient="horz" pos="2339">
          <p15:clr>
            <a:srgbClr val="F4CCCC"/>
          </p15:clr>
        </p15:guide>
        <p15:guide id="43" orient="horz" pos="2519">
          <p15:clr>
            <a:srgbClr val="F4CCCC"/>
          </p15:clr>
        </p15:guide>
        <p15:guide id="44" orient="horz" pos="2699">
          <p15:clr>
            <a:srgbClr val="F4CCC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. Horizontal Grid 4 1">
  <p:cSld name="SECTION_HEADER_2_1_1_1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4"/>
          <p:cNvSpPr txBox="1">
            <a:spLocks noGrp="1"/>
          </p:cNvSpPr>
          <p:nvPr>
            <p:ph type="subTitle" idx="1"/>
          </p:nvPr>
        </p:nvSpPr>
        <p:spPr>
          <a:xfrm>
            <a:off x="5044850" y="448050"/>
            <a:ext cx="36264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Montserrat"/>
              <a:buNone/>
              <a:defRPr sz="6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6" name="Google Shape;36;p54"/>
          <p:cNvSpPr txBox="1">
            <a:spLocks noGrp="1"/>
          </p:cNvSpPr>
          <p:nvPr>
            <p:ph type="sldNum" idx="12"/>
          </p:nvPr>
        </p:nvSpPr>
        <p:spPr>
          <a:xfrm>
            <a:off x="8108709" y="43728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sz="500"/>
          </a:p>
        </p:txBody>
      </p:sp>
      <p:pic>
        <p:nvPicPr>
          <p:cNvPr id="37" name="Google Shape;3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500" y="4404215"/>
            <a:ext cx="1124976" cy="165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0">
          <p15:clr>
            <a:srgbClr val="FF0000"/>
          </p15:clr>
        </p15:guide>
        <p15:guide id="2" pos="360">
          <p15:clr>
            <a:srgbClr val="FF0000"/>
          </p15:clr>
        </p15:guide>
        <p15:guide id="3" orient="horz" pos="2878">
          <p15:clr>
            <a:srgbClr val="FF0000"/>
          </p15:clr>
        </p15:guide>
        <p15:guide id="4" pos="3060">
          <p15:clr>
            <a:srgbClr val="F4CCCC"/>
          </p15:clr>
        </p15:guide>
        <p15:guide id="5" pos="540">
          <p15:clr>
            <a:srgbClr val="F4CCCC"/>
          </p15:clr>
        </p15:guide>
        <p15:guide id="6" pos="720">
          <p15:clr>
            <a:srgbClr val="F4CCCC"/>
          </p15:clr>
        </p15:guide>
        <p15:guide id="7" pos="900">
          <p15:clr>
            <a:srgbClr val="F4CCCC"/>
          </p15:clr>
        </p15:guide>
        <p15:guide id="8" pos="1080">
          <p15:clr>
            <a:srgbClr val="F4CCCC"/>
          </p15:clr>
        </p15:guide>
        <p15:guide id="9" pos="1260">
          <p15:clr>
            <a:srgbClr val="F4CCCC"/>
          </p15:clr>
        </p15:guide>
        <p15:guide id="10" pos="1440">
          <p15:clr>
            <a:srgbClr val="F4CCCC"/>
          </p15:clr>
        </p15:guide>
        <p15:guide id="11" pos="1620">
          <p15:clr>
            <a:srgbClr val="F4CCCC"/>
          </p15:clr>
        </p15:guide>
        <p15:guide id="12" pos="1800">
          <p15:clr>
            <a:srgbClr val="F4CCCC"/>
          </p15:clr>
        </p15:guide>
        <p15:guide id="13" pos="1980">
          <p15:clr>
            <a:srgbClr val="F4CCCC"/>
          </p15:clr>
        </p15:guide>
        <p15:guide id="14" pos="2160">
          <p15:clr>
            <a:srgbClr val="F4CCCC"/>
          </p15:clr>
        </p15:guide>
        <p15:guide id="15" pos="2340">
          <p15:clr>
            <a:srgbClr val="F4CCCC"/>
          </p15:clr>
        </p15:guide>
        <p15:guide id="16" pos="2520">
          <p15:clr>
            <a:srgbClr val="F4CCCC"/>
          </p15:clr>
        </p15:guide>
        <p15:guide id="17" pos="2700">
          <p15:clr>
            <a:srgbClr val="F4CCCC"/>
          </p15:clr>
        </p15:guide>
        <p15:guide id="18" pos="2880">
          <p15:clr>
            <a:srgbClr val="F4CCCC"/>
          </p15:clr>
        </p15:guide>
        <p15:guide id="19" pos="3240">
          <p15:clr>
            <a:srgbClr val="F4CCCC"/>
          </p15:clr>
        </p15:guide>
        <p15:guide id="20" pos="3420">
          <p15:clr>
            <a:srgbClr val="F4CCCC"/>
          </p15:clr>
        </p15:guide>
        <p15:guide id="21" pos="3600">
          <p15:clr>
            <a:srgbClr val="F4CCCC"/>
          </p15:clr>
        </p15:guide>
        <p15:guide id="22" pos="3780">
          <p15:clr>
            <a:srgbClr val="F4CCCC"/>
          </p15:clr>
        </p15:guide>
        <p15:guide id="23" pos="3960">
          <p15:clr>
            <a:srgbClr val="F4CCCC"/>
          </p15:clr>
        </p15:guide>
        <p15:guide id="24" pos="4140">
          <p15:clr>
            <a:srgbClr val="F4CCCC"/>
          </p15:clr>
        </p15:guide>
        <p15:guide id="25" pos="4320">
          <p15:clr>
            <a:srgbClr val="F4CCCC"/>
          </p15:clr>
        </p15:guide>
        <p15:guide id="26" pos="4500">
          <p15:clr>
            <a:srgbClr val="F4CCCC"/>
          </p15:clr>
        </p15:guide>
        <p15:guide id="27" pos="4680">
          <p15:clr>
            <a:srgbClr val="F4CCCC"/>
          </p15:clr>
        </p15:guide>
        <p15:guide id="28" pos="4860">
          <p15:clr>
            <a:srgbClr val="F4CCCC"/>
          </p15:clr>
        </p15:guide>
        <p15:guide id="29" pos="5040">
          <p15:clr>
            <a:srgbClr val="F4CCCC"/>
          </p15:clr>
        </p15:guide>
        <p15:guide id="30" pos="5220">
          <p15:clr>
            <a:srgbClr val="F4CCCC"/>
          </p15:clr>
        </p15:guide>
        <p15:guide id="31" pos="5400">
          <p15:clr>
            <a:srgbClr val="FF0000"/>
          </p15:clr>
        </p15:guide>
        <p15:guide id="32" orient="horz" pos="540">
          <p15:clr>
            <a:srgbClr val="F4CCCC"/>
          </p15:clr>
        </p15:guide>
        <p15:guide id="33" orient="horz" pos="720">
          <p15:clr>
            <a:srgbClr val="F4CCCC"/>
          </p15:clr>
        </p15:guide>
        <p15:guide id="34" orient="horz" pos="900">
          <p15:clr>
            <a:srgbClr val="F4CCCC"/>
          </p15:clr>
        </p15:guide>
        <p15:guide id="35" orient="horz" pos="1079">
          <p15:clr>
            <a:srgbClr val="F4CCCC"/>
          </p15:clr>
        </p15:guide>
        <p15:guide id="36" orient="horz" pos="1259">
          <p15:clr>
            <a:srgbClr val="F4CCCC"/>
          </p15:clr>
        </p15:guide>
        <p15:guide id="37" orient="horz" pos="1439">
          <p15:clr>
            <a:srgbClr val="F4CCCC"/>
          </p15:clr>
        </p15:guide>
        <p15:guide id="38" orient="horz" pos="1620">
          <p15:clr>
            <a:srgbClr val="F4CCCC"/>
          </p15:clr>
        </p15:guide>
        <p15:guide id="39" orient="horz" pos="1799">
          <p15:clr>
            <a:srgbClr val="F4CCCC"/>
          </p15:clr>
        </p15:guide>
        <p15:guide id="40" orient="horz" pos="1981">
          <p15:clr>
            <a:srgbClr val="F4CCCC"/>
          </p15:clr>
        </p15:guide>
        <p15:guide id="41" orient="horz" pos="2159">
          <p15:clr>
            <a:srgbClr val="F4CCCC"/>
          </p15:clr>
        </p15:guide>
        <p15:guide id="42" orient="horz" pos="2339">
          <p15:clr>
            <a:srgbClr val="F4CCCC"/>
          </p15:clr>
        </p15:guide>
        <p15:guide id="43" orient="horz" pos="2519">
          <p15:clr>
            <a:srgbClr val="F4CCCC"/>
          </p15:clr>
        </p15:guide>
        <p15:guide id="44" orient="horz" pos="2699">
          <p15:clr>
            <a:srgbClr val="F4CCC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Cover 1 | Light">
  <p:cSld name="SECTION_HEADER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0">
          <p15:clr>
            <a:srgbClr val="FF0000"/>
          </p15:clr>
        </p15:guide>
        <p15:guide id="2" pos="360">
          <p15:clr>
            <a:srgbClr val="FF0000"/>
          </p15:clr>
        </p15:guide>
        <p15:guide id="3" orient="horz" pos="2878">
          <p15:clr>
            <a:srgbClr val="FF0000"/>
          </p15:clr>
        </p15:guide>
        <p15:guide id="4" pos="3060">
          <p15:clr>
            <a:srgbClr val="F4CCCC"/>
          </p15:clr>
        </p15:guide>
        <p15:guide id="5" pos="540">
          <p15:clr>
            <a:srgbClr val="F4CCCC"/>
          </p15:clr>
        </p15:guide>
        <p15:guide id="6" pos="720">
          <p15:clr>
            <a:srgbClr val="F4CCCC"/>
          </p15:clr>
        </p15:guide>
        <p15:guide id="7" pos="900">
          <p15:clr>
            <a:srgbClr val="F4CCCC"/>
          </p15:clr>
        </p15:guide>
        <p15:guide id="8" pos="1080">
          <p15:clr>
            <a:srgbClr val="F4CCCC"/>
          </p15:clr>
        </p15:guide>
        <p15:guide id="9" pos="1260">
          <p15:clr>
            <a:srgbClr val="F4CCCC"/>
          </p15:clr>
        </p15:guide>
        <p15:guide id="10" pos="1440">
          <p15:clr>
            <a:srgbClr val="F4CCCC"/>
          </p15:clr>
        </p15:guide>
        <p15:guide id="11" pos="1620">
          <p15:clr>
            <a:srgbClr val="F4CCCC"/>
          </p15:clr>
        </p15:guide>
        <p15:guide id="12" pos="1800">
          <p15:clr>
            <a:srgbClr val="F4CCCC"/>
          </p15:clr>
        </p15:guide>
        <p15:guide id="13" pos="1980">
          <p15:clr>
            <a:srgbClr val="F4CCCC"/>
          </p15:clr>
        </p15:guide>
        <p15:guide id="14" pos="2160">
          <p15:clr>
            <a:srgbClr val="F4CCCC"/>
          </p15:clr>
        </p15:guide>
        <p15:guide id="15" pos="2340">
          <p15:clr>
            <a:srgbClr val="F4CCCC"/>
          </p15:clr>
        </p15:guide>
        <p15:guide id="16" pos="2520">
          <p15:clr>
            <a:srgbClr val="F4CCCC"/>
          </p15:clr>
        </p15:guide>
        <p15:guide id="17" pos="2700">
          <p15:clr>
            <a:srgbClr val="F4CCCC"/>
          </p15:clr>
        </p15:guide>
        <p15:guide id="18" pos="2880">
          <p15:clr>
            <a:srgbClr val="F4CCCC"/>
          </p15:clr>
        </p15:guide>
        <p15:guide id="19" pos="3240">
          <p15:clr>
            <a:srgbClr val="F4CCCC"/>
          </p15:clr>
        </p15:guide>
        <p15:guide id="20" pos="3420">
          <p15:clr>
            <a:srgbClr val="F4CCCC"/>
          </p15:clr>
        </p15:guide>
        <p15:guide id="21" pos="3600">
          <p15:clr>
            <a:srgbClr val="F4CCCC"/>
          </p15:clr>
        </p15:guide>
        <p15:guide id="22" pos="3780">
          <p15:clr>
            <a:srgbClr val="F4CCCC"/>
          </p15:clr>
        </p15:guide>
        <p15:guide id="23" pos="3960">
          <p15:clr>
            <a:srgbClr val="F4CCCC"/>
          </p15:clr>
        </p15:guide>
        <p15:guide id="24" pos="4140">
          <p15:clr>
            <a:srgbClr val="F4CCCC"/>
          </p15:clr>
        </p15:guide>
        <p15:guide id="25" pos="4320">
          <p15:clr>
            <a:srgbClr val="F4CCCC"/>
          </p15:clr>
        </p15:guide>
        <p15:guide id="26" pos="4500">
          <p15:clr>
            <a:srgbClr val="F4CCCC"/>
          </p15:clr>
        </p15:guide>
        <p15:guide id="27" pos="4680">
          <p15:clr>
            <a:srgbClr val="F4CCCC"/>
          </p15:clr>
        </p15:guide>
        <p15:guide id="28" pos="4860">
          <p15:clr>
            <a:srgbClr val="F4CCCC"/>
          </p15:clr>
        </p15:guide>
        <p15:guide id="29" pos="5040">
          <p15:clr>
            <a:srgbClr val="F4CCCC"/>
          </p15:clr>
        </p15:guide>
        <p15:guide id="30" pos="5220">
          <p15:clr>
            <a:srgbClr val="F4CCCC"/>
          </p15:clr>
        </p15:guide>
        <p15:guide id="31" pos="5400">
          <p15:clr>
            <a:srgbClr val="FF0000"/>
          </p15:clr>
        </p15:guide>
        <p15:guide id="32" orient="horz" pos="540">
          <p15:clr>
            <a:srgbClr val="F4CCCC"/>
          </p15:clr>
        </p15:guide>
        <p15:guide id="33" orient="horz" pos="720">
          <p15:clr>
            <a:srgbClr val="F4CCCC"/>
          </p15:clr>
        </p15:guide>
        <p15:guide id="34" orient="horz" pos="900">
          <p15:clr>
            <a:srgbClr val="F4CCCC"/>
          </p15:clr>
        </p15:guide>
        <p15:guide id="35" orient="horz" pos="1079">
          <p15:clr>
            <a:srgbClr val="F4CCCC"/>
          </p15:clr>
        </p15:guide>
        <p15:guide id="36" orient="horz" pos="1259">
          <p15:clr>
            <a:srgbClr val="F4CCCC"/>
          </p15:clr>
        </p15:guide>
        <p15:guide id="37" orient="horz" pos="1439">
          <p15:clr>
            <a:srgbClr val="F4CCCC"/>
          </p15:clr>
        </p15:guide>
        <p15:guide id="38" orient="horz" pos="1620">
          <p15:clr>
            <a:srgbClr val="F4CCCC"/>
          </p15:clr>
        </p15:guide>
        <p15:guide id="39" orient="horz" pos="1799">
          <p15:clr>
            <a:srgbClr val="F4CCCC"/>
          </p15:clr>
        </p15:guide>
        <p15:guide id="40" orient="horz" pos="1981">
          <p15:clr>
            <a:srgbClr val="F4CCCC"/>
          </p15:clr>
        </p15:guide>
        <p15:guide id="41" orient="horz" pos="2159">
          <p15:clr>
            <a:srgbClr val="F4CCCC"/>
          </p15:clr>
        </p15:guide>
        <p15:guide id="42" orient="horz" pos="2339">
          <p15:clr>
            <a:srgbClr val="F4CCCC"/>
          </p15:clr>
        </p15:guide>
        <p15:guide id="43" orient="horz" pos="2519">
          <p15:clr>
            <a:srgbClr val="F4CCCC"/>
          </p15:clr>
        </p15:guide>
        <p15:guide id="44" orient="horz" pos="2699">
          <p15:clr>
            <a:srgbClr val="F4CCC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Cover 1 | Light 1">
  <p:cSld name="SECTION_HEADER_1_1">
    <p:bg>
      <p:bgPr>
        <a:solidFill>
          <a:schemeClr val="dk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0">
          <p15:clr>
            <a:srgbClr val="FF0000"/>
          </p15:clr>
        </p15:guide>
        <p15:guide id="2" pos="360">
          <p15:clr>
            <a:srgbClr val="FF0000"/>
          </p15:clr>
        </p15:guide>
        <p15:guide id="3" orient="horz" pos="2878">
          <p15:clr>
            <a:srgbClr val="FF0000"/>
          </p15:clr>
        </p15:guide>
        <p15:guide id="4" pos="3060">
          <p15:clr>
            <a:srgbClr val="F4CCCC"/>
          </p15:clr>
        </p15:guide>
        <p15:guide id="5" pos="540">
          <p15:clr>
            <a:srgbClr val="F4CCCC"/>
          </p15:clr>
        </p15:guide>
        <p15:guide id="6" pos="720">
          <p15:clr>
            <a:srgbClr val="F4CCCC"/>
          </p15:clr>
        </p15:guide>
        <p15:guide id="7" pos="900">
          <p15:clr>
            <a:srgbClr val="F4CCCC"/>
          </p15:clr>
        </p15:guide>
        <p15:guide id="8" pos="1080">
          <p15:clr>
            <a:srgbClr val="F4CCCC"/>
          </p15:clr>
        </p15:guide>
        <p15:guide id="9" pos="1260">
          <p15:clr>
            <a:srgbClr val="F4CCCC"/>
          </p15:clr>
        </p15:guide>
        <p15:guide id="10" pos="1440">
          <p15:clr>
            <a:srgbClr val="F4CCCC"/>
          </p15:clr>
        </p15:guide>
        <p15:guide id="11" pos="1620">
          <p15:clr>
            <a:srgbClr val="F4CCCC"/>
          </p15:clr>
        </p15:guide>
        <p15:guide id="12" pos="1800">
          <p15:clr>
            <a:srgbClr val="F4CCCC"/>
          </p15:clr>
        </p15:guide>
        <p15:guide id="13" pos="1980">
          <p15:clr>
            <a:srgbClr val="F4CCCC"/>
          </p15:clr>
        </p15:guide>
        <p15:guide id="14" pos="2160">
          <p15:clr>
            <a:srgbClr val="F4CCCC"/>
          </p15:clr>
        </p15:guide>
        <p15:guide id="15" pos="2340">
          <p15:clr>
            <a:srgbClr val="F4CCCC"/>
          </p15:clr>
        </p15:guide>
        <p15:guide id="16" pos="2520">
          <p15:clr>
            <a:srgbClr val="F4CCCC"/>
          </p15:clr>
        </p15:guide>
        <p15:guide id="17" pos="2700">
          <p15:clr>
            <a:srgbClr val="F4CCCC"/>
          </p15:clr>
        </p15:guide>
        <p15:guide id="18" pos="2880">
          <p15:clr>
            <a:srgbClr val="F4CCCC"/>
          </p15:clr>
        </p15:guide>
        <p15:guide id="19" pos="3240">
          <p15:clr>
            <a:srgbClr val="F4CCCC"/>
          </p15:clr>
        </p15:guide>
        <p15:guide id="20" pos="3420">
          <p15:clr>
            <a:srgbClr val="F4CCCC"/>
          </p15:clr>
        </p15:guide>
        <p15:guide id="21" pos="3600">
          <p15:clr>
            <a:srgbClr val="F4CCCC"/>
          </p15:clr>
        </p15:guide>
        <p15:guide id="22" pos="3780">
          <p15:clr>
            <a:srgbClr val="F4CCCC"/>
          </p15:clr>
        </p15:guide>
        <p15:guide id="23" pos="3960">
          <p15:clr>
            <a:srgbClr val="F4CCCC"/>
          </p15:clr>
        </p15:guide>
        <p15:guide id="24" pos="4140">
          <p15:clr>
            <a:srgbClr val="F4CCCC"/>
          </p15:clr>
        </p15:guide>
        <p15:guide id="25" pos="4320">
          <p15:clr>
            <a:srgbClr val="F4CCCC"/>
          </p15:clr>
        </p15:guide>
        <p15:guide id="26" pos="4500">
          <p15:clr>
            <a:srgbClr val="F4CCCC"/>
          </p15:clr>
        </p15:guide>
        <p15:guide id="27" pos="4680">
          <p15:clr>
            <a:srgbClr val="F4CCCC"/>
          </p15:clr>
        </p15:guide>
        <p15:guide id="28" pos="4860">
          <p15:clr>
            <a:srgbClr val="F4CCCC"/>
          </p15:clr>
        </p15:guide>
        <p15:guide id="29" pos="5040">
          <p15:clr>
            <a:srgbClr val="F4CCCC"/>
          </p15:clr>
        </p15:guide>
        <p15:guide id="30" pos="5220">
          <p15:clr>
            <a:srgbClr val="F4CCCC"/>
          </p15:clr>
        </p15:guide>
        <p15:guide id="31" pos="5400">
          <p15:clr>
            <a:srgbClr val="FF0000"/>
          </p15:clr>
        </p15:guide>
        <p15:guide id="32" orient="horz" pos="540">
          <p15:clr>
            <a:srgbClr val="F4CCCC"/>
          </p15:clr>
        </p15:guide>
        <p15:guide id="33" orient="horz" pos="720">
          <p15:clr>
            <a:srgbClr val="F4CCCC"/>
          </p15:clr>
        </p15:guide>
        <p15:guide id="34" orient="horz" pos="900">
          <p15:clr>
            <a:srgbClr val="F4CCCC"/>
          </p15:clr>
        </p15:guide>
        <p15:guide id="35" orient="horz" pos="1079">
          <p15:clr>
            <a:srgbClr val="F4CCCC"/>
          </p15:clr>
        </p15:guide>
        <p15:guide id="36" orient="horz" pos="1259">
          <p15:clr>
            <a:srgbClr val="F4CCCC"/>
          </p15:clr>
        </p15:guide>
        <p15:guide id="37" orient="horz" pos="1439">
          <p15:clr>
            <a:srgbClr val="F4CCCC"/>
          </p15:clr>
        </p15:guide>
        <p15:guide id="38" orient="horz" pos="1620">
          <p15:clr>
            <a:srgbClr val="F4CCCC"/>
          </p15:clr>
        </p15:guide>
        <p15:guide id="39" orient="horz" pos="1799">
          <p15:clr>
            <a:srgbClr val="F4CCCC"/>
          </p15:clr>
        </p15:guide>
        <p15:guide id="40" orient="horz" pos="1981">
          <p15:clr>
            <a:srgbClr val="F4CCCC"/>
          </p15:clr>
        </p15:guide>
        <p15:guide id="41" orient="horz" pos="2159">
          <p15:clr>
            <a:srgbClr val="F4CCCC"/>
          </p15:clr>
        </p15:guide>
        <p15:guide id="42" orient="horz" pos="2339">
          <p15:clr>
            <a:srgbClr val="F4CCCC"/>
          </p15:clr>
        </p15:guide>
        <p15:guide id="43" orient="horz" pos="2519">
          <p15:clr>
            <a:srgbClr val="F4CCCC"/>
          </p15:clr>
        </p15:guide>
        <p15:guide id="44" orient="horz" pos="2699">
          <p15:clr>
            <a:srgbClr val="F4CCC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5.svg"/><Relationship Id="rId4" Type="http://schemas.openxmlformats.org/officeDocument/2006/relationships/image" Target="../media/image15.sv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"/>
          <p:cNvSpPr txBox="1"/>
          <p:nvPr/>
        </p:nvSpPr>
        <p:spPr>
          <a:xfrm>
            <a:off x="605642" y="4383738"/>
            <a:ext cx="3702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 b="0" i="0" u="none" strike="noStrike" cap="none" dirty="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Março</a:t>
            </a:r>
            <a:endParaRPr sz="800" b="0" i="0" u="none" strike="noStrike" cap="none" dirty="0">
              <a:solidFill>
                <a:srgbClr val="88888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5" name="Google Shape;45;p2"/>
          <p:cNvSpPr txBox="1"/>
          <p:nvPr/>
        </p:nvSpPr>
        <p:spPr>
          <a:xfrm>
            <a:off x="654409" y="4390665"/>
            <a:ext cx="1172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 dirty="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2025</a:t>
            </a:r>
            <a:endParaRPr sz="800" b="0" i="0" u="none" strike="noStrike" cap="none" dirty="0">
              <a:solidFill>
                <a:srgbClr val="88888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6" name="Google Shape;46;p2"/>
          <p:cNvSpPr/>
          <p:nvPr/>
        </p:nvSpPr>
        <p:spPr>
          <a:xfrm>
            <a:off x="5714900" y="0"/>
            <a:ext cx="3429000" cy="5153400"/>
          </a:xfrm>
          <a:prstGeom prst="rect">
            <a:avLst/>
          </a:prstGeom>
          <a:gradFill>
            <a:gsLst>
              <a:gs pos="0">
                <a:srgbClr val="FFA500"/>
              </a:gs>
              <a:gs pos="100000">
                <a:srgbClr val="FC464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" name="Google Shape;47;p2"/>
          <p:cNvPicPr preferRelativeResize="0"/>
          <p:nvPr/>
        </p:nvPicPr>
        <p:blipFill rotWithShape="1">
          <a:blip r:embed="rId3">
            <a:alphaModFix/>
          </a:blip>
          <a:srcRect l="26174" t="-10" r="29452" b="10"/>
          <a:stretch/>
        </p:blipFill>
        <p:spPr>
          <a:xfrm>
            <a:off x="4870250" y="224125"/>
            <a:ext cx="3702300" cy="4692600"/>
          </a:xfrm>
          <a:prstGeom prst="round1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108709" y="43728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pt-BR"/>
              <a:t>1</a:t>
            </a:fld>
            <a:endParaRPr sz="500"/>
          </a:p>
        </p:txBody>
      </p:sp>
      <p:sp>
        <p:nvSpPr>
          <p:cNvPr id="49" name="Google Shape;49;p2"/>
          <p:cNvSpPr txBox="1"/>
          <p:nvPr/>
        </p:nvSpPr>
        <p:spPr>
          <a:xfrm>
            <a:off x="2571750" y="1892875"/>
            <a:ext cx="5496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50" name="Google Shape;50;p2"/>
          <p:cNvSpPr txBox="1"/>
          <p:nvPr/>
        </p:nvSpPr>
        <p:spPr>
          <a:xfrm>
            <a:off x="537279" y="1902331"/>
            <a:ext cx="3995411" cy="1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1"/>
                </a:solidFill>
                <a:latin typeface="Montserrat" panose="00000500000000000000" pitchFamily="2" charset="0"/>
              </a:rPr>
              <a:t>Avanços </a:t>
            </a:r>
            <a:r>
              <a:rPr lang="pt-BR" sz="1800" b="1" dirty="0">
                <a:solidFill>
                  <a:schemeClr val="bg1"/>
                </a:solidFill>
                <a:latin typeface="Montserrat" panose="00000500000000000000" pitchFamily="2" charset="0"/>
              </a:rPr>
              <a:t>no </a:t>
            </a:r>
            <a:r>
              <a:rPr lang="pt-BR" sz="1800" b="1" dirty="0">
                <a:solidFill>
                  <a:srgbClr val="FFA500"/>
                </a:solidFill>
                <a:latin typeface="Montserrat" panose="00000500000000000000" pitchFamily="2" charset="0"/>
              </a:rPr>
              <a:t>Sistema de Recomendação</a:t>
            </a:r>
            <a:r>
              <a:rPr lang="pt-BR" sz="1800" b="1" dirty="0">
                <a:solidFill>
                  <a:schemeClr val="bg1"/>
                </a:solidFill>
                <a:latin typeface="Montserrat" panose="00000500000000000000" pitchFamily="2" charset="0"/>
              </a:rPr>
              <a:t> com a implementação do </a:t>
            </a:r>
            <a:r>
              <a:rPr lang="pt-BR" sz="1800" b="1" dirty="0" err="1">
                <a:solidFill>
                  <a:srgbClr val="FFA500"/>
                </a:solidFill>
                <a:latin typeface="Montserrat" panose="00000500000000000000" pitchFamily="2" charset="0"/>
              </a:rPr>
              <a:t>ClickHouse</a:t>
            </a:r>
            <a:endParaRPr sz="1800" b="1" dirty="0">
              <a:solidFill>
                <a:srgbClr val="FFA500"/>
              </a:solidFill>
              <a:latin typeface="Montserrat" panose="00000500000000000000" pitchFamily="2" charset="0"/>
            </a:endParaRPr>
          </a:p>
        </p:txBody>
      </p:sp>
      <p:sp>
        <p:nvSpPr>
          <p:cNvPr id="51" name="Google Shape;51;p2"/>
          <p:cNvSpPr txBox="1"/>
          <p:nvPr/>
        </p:nvSpPr>
        <p:spPr>
          <a:xfrm>
            <a:off x="3848875" y="748775"/>
            <a:ext cx="532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18" name="Picture 2" descr="ClickHouse Pricing 2025">
            <a:extLst>
              <a:ext uri="{FF2B5EF4-FFF2-40B4-BE49-F238E27FC236}">
                <a16:creationId xmlns:a16="http://schemas.microsoft.com/office/drawing/2014/main" id="{2EE1F7E1-A405-AADC-0D9A-CB452D8A1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148" y="284781"/>
            <a:ext cx="1258113" cy="660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>
          <a:extLst>
            <a:ext uri="{FF2B5EF4-FFF2-40B4-BE49-F238E27FC236}">
              <a16:creationId xmlns:a16="http://schemas.microsoft.com/office/drawing/2014/main" id="{4E1C9E7C-CAD8-B87D-F3E7-4D44B2631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9">
            <a:extLst>
              <a:ext uri="{FF2B5EF4-FFF2-40B4-BE49-F238E27FC236}">
                <a16:creationId xmlns:a16="http://schemas.microsoft.com/office/drawing/2014/main" id="{967AC4D2-F67A-E9E6-7A68-46CC408CEF0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108709" y="43840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pt-BR"/>
              <a:t>10</a:t>
            </a:fld>
            <a:endParaRPr sz="500"/>
          </a:p>
        </p:txBody>
      </p:sp>
      <p:sp>
        <p:nvSpPr>
          <p:cNvPr id="228" name="Google Shape;228;p9">
            <a:extLst>
              <a:ext uri="{FF2B5EF4-FFF2-40B4-BE49-F238E27FC236}">
                <a16:creationId xmlns:a16="http://schemas.microsoft.com/office/drawing/2014/main" id="{89BB378B-75D0-7599-50EE-FA3023BB6FD1}"/>
              </a:ext>
            </a:extLst>
          </p:cNvPr>
          <p:cNvSpPr txBox="1"/>
          <p:nvPr/>
        </p:nvSpPr>
        <p:spPr>
          <a:xfrm>
            <a:off x="423897" y="924104"/>
            <a:ext cx="5457614" cy="529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 dirty="0">
                <a:solidFill>
                  <a:schemeClr val="dk1"/>
                </a:solidFill>
                <a:latin typeface="Montserrat"/>
                <a:ea typeface="Montserrat Black"/>
                <a:cs typeface="Montserrat Black"/>
                <a:sym typeface="Montserrat"/>
              </a:rPr>
              <a:t>Sistema de Recomendação</a:t>
            </a:r>
            <a:endParaRPr sz="2800" b="0" i="0" u="none" strike="noStrike" cap="none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" name="Google Shape;230;p9">
            <a:extLst>
              <a:ext uri="{FF2B5EF4-FFF2-40B4-BE49-F238E27FC236}">
                <a16:creationId xmlns:a16="http://schemas.microsoft.com/office/drawing/2014/main" id="{1101F81C-3222-C366-E2F4-C5737E6771D2}"/>
              </a:ext>
            </a:extLst>
          </p:cNvPr>
          <p:cNvSpPr txBox="1"/>
          <p:nvPr/>
        </p:nvSpPr>
        <p:spPr>
          <a:xfrm>
            <a:off x="203480" y="3226497"/>
            <a:ext cx="1715348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1100" b="0" i="0" u="none" strike="noStrike" cap="none" dirty="0">
                <a:solidFill>
                  <a:srgbClr val="585858"/>
                </a:solidFill>
                <a:latin typeface="Montserrat"/>
                <a:ea typeface="Montserrat"/>
                <a:cs typeface="Montserrat"/>
                <a:sym typeface="Montserrat"/>
              </a:rPr>
              <a:t>Jornada de Compras de Nossos Clientes</a:t>
            </a:r>
            <a:endParaRPr sz="1100" b="0" i="0" u="none" strike="noStrike" cap="none" dirty="0">
              <a:solidFill>
                <a:srgbClr val="58585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Gráfico 5" descr="Sacola de compras com preenchimento sólido">
            <a:extLst>
              <a:ext uri="{FF2B5EF4-FFF2-40B4-BE49-F238E27FC236}">
                <a16:creationId xmlns:a16="http://schemas.microsoft.com/office/drawing/2014/main" id="{CCB36F15-7BC5-F965-B9FB-A2DE31CD0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5243" y="2460897"/>
            <a:ext cx="774065" cy="774065"/>
          </a:xfrm>
          <a:prstGeom prst="rect">
            <a:avLst/>
          </a:prstGeom>
        </p:spPr>
      </p:pic>
      <p:pic>
        <p:nvPicPr>
          <p:cNvPr id="8" name="Gráfico 7" descr="Perfil de mulher com preenchimento sólido">
            <a:extLst>
              <a:ext uri="{FF2B5EF4-FFF2-40B4-BE49-F238E27FC236}">
                <a16:creationId xmlns:a16="http://schemas.microsoft.com/office/drawing/2014/main" id="{57A12B2A-30EA-33C2-060A-F7C0B8CD24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12394" y="1852366"/>
            <a:ext cx="570754" cy="570754"/>
          </a:xfrm>
          <a:prstGeom prst="rect">
            <a:avLst/>
          </a:prstGeom>
        </p:spPr>
      </p:pic>
      <p:pic>
        <p:nvPicPr>
          <p:cNvPr id="10" name="Gráfico 9" descr="Usuários com preenchimento sólido">
            <a:extLst>
              <a:ext uri="{FF2B5EF4-FFF2-40B4-BE49-F238E27FC236}">
                <a16:creationId xmlns:a16="http://schemas.microsoft.com/office/drawing/2014/main" id="{4066BEB4-2C5E-5788-B2BC-0BE0CC43DB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3827" y="3316810"/>
            <a:ext cx="847888" cy="847888"/>
          </a:xfrm>
          <a:prstGeom prst="rect">
            <a:avLst/>
          </a:prstGeom>
        </p:spPr>
      </p:pic>
      <p:sp>
        <p:nvSpPr>
          <p:cNvPr id="11" name="Google Shape;230;p9">
            <a:extLst>
              <a:ext uri="{FF2B5EF4-FFF2-40B4-BE49-F238E27FC236}">
                <a16:creationId xmlns:a16="http://schemas.microsoft.com/office/drawing/2014/main" id="{B54E5D85-39FF-2B22-CF96-8A8B5CD8CC70}"/>
              </a:ext>
            </a:extLst>
          </p:cNvPr>
          <p:cNvSpPr txBox="1"/>
          <p:nvPr/>
        </p:nvSpPr>
        <p:spPr>
          <a:xfrm>
            <a:off x="1940097" y="2363158"/>
            <a:ext cx="1715348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1100" dirty="0">
                <a:solidFill>
                  <a:srgbClr val="585858"/>
                </a:solidFill>
                <a:latin typeface="Montserrat"/>
                <a:ea typeface="Montserrat"/>
                <a:cs typeface="Montserrat"/>
                <a:sym typeface="Montserrat"/>
              </a:rPr>
              <a:t>Por Conteúdo</a:t>
            </a:r>
            <a:endParaRPr sz="1100" b="0" i="0" u="none" strike="noStrike" cap="none" dirty="0">
              <a:solidFill>
                <a:srgbClr val="58585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Google Shape;230;p9">
            <a:extLst>
              <a:ext uri="{FF2B5EF4-FFF2-40B4-BE49-F238E27FC236}">
                <a16:creationId xmlns:a16="http://schemas.microsoft.com/office/drawing/2014/main" id="{8C21574F-A5C5-43E4-6C92-E3450FD54206}"/>
              </a:ext>
            </a:extLst>
          </p:cNvPr>
          <p:cNvSpPr txBox="1"/>
          <p:nvPr/>
        </p:nvSpPr>
        <p:spPr>
          <a:xfrm>
            <a:off x="1940097" y="3970718"/>
            <a:ext cx="1715348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1100" b="0" i="0" u="none" strike="noStrike" cap="none" dirty="0">
                <a:solidFill>
                  <a:srgbClr val="585858"/>
                </a:solidFill>
                <a:latin typeface="Montserrat"/>
                <a:ea typeface="Montserrat"/>
                <a:cs typeface="Montserrat"/>
                <a:sym typeface="Montserrat"/>
              </a:rPr>
              <a:t>Colaborativo</a:t>
            </a:r>
            <a:endParaRPr lang="pt-BR" sz="1100" dirty="0">
              <a:solidFill>
                <a:srgbClr val="58585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1100" b="0" i="0" u="none" strike="noStrike" cap="none" dirty="0">
                <a:solidFill>
                  <a:srgbClr val="585858"/>
                </a:solidFill>
                <a:latin typeface="Montserrat"/>
                <a:ea typeface="Montserrat"/>
                <a:cs typeface="Montserrat"/>
                <a:sym typeface="Montserrat"/>
              </a:rPr>
              <a:t>(Modelo ALS)</a:t>
            </a:r>
            <a:endParaRPr sz="1100" b="0" i="0" u="none" strike="noStrike" cap="none" dirty="0">
              <a:solidFill>
                <a:srgbClr val="58585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" name="Gráfico 18" descr="Banco de dados com preenchimento sólido">
            <a:extLst>
              <a:ext uri="{FF2B5EF4-FFF2-40B4-BE49-F238E27FC236}">
                <a16:creationId xmlns:a16="http://schemas.microsoft.com/office/drawing/2014/main" id="{94B678F4-D179-5423-517D-B0F3A0C497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16676" y="2408057"/>
            <a:ext cx="774065" cy="774065"/>
          </a:xfrm>
          <a:prstGeom prst="rect">
            <a:avLst/>
          </a:prstGeom>
        </p:spPr>
      </p:pic>
      <p:sp>
        <p:nvSpPr>
          <p:cNvPr id="20" name="Google Shape;230;p9">
            <a:extLst>
              <a:ext uri="{FF2B5EF4-FFF2-40B4-BE49-F238E27FC236}">
                <a16:creationId xmlns:a16="http://schemas.microsoft.com/office/drawing/2014/main" id="{CA2B56E2-BA30-AEAD-D85C-93B709BB2B15}"/>
              </a:ext>
            </a:extLst>
          </p:cNvPr>
          <p:cNvSpPr txBox="1"/>
          <p:nvPr/>
        </p:nvSpPr>
        <p:spPr>
          <a:xfrm>
            <a:off x="3856216" y="3123353"/>
            <a:ext cx="1601994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1100" dirty="0">
                <a:solidFill>
                  <a:srgbClr val="585858"/>
                </a:solidFill>
                <a:latin typeface="Montserrat"/>
                <a:ea typeface="Montserrat"/>
                <a:cs typeface="Montserrat"/>
                <a:sym typeface="Montserrat"/>
              </a:rPr>
              <a:t>Banco de Dados </a:t>
            </a:r>
            <a:r>
              <a:rPr lang="pt-BR" sz="1100" b="1" dirty="0">
                <a:solidFill>
                  <a:srgbClr val="585858"/>
                </a:solidFill>
                <a:latin typeface="Montserrat"/>
                <a:ea typeface="Montserrat"/>
                <a:cs typeface="Montserrat"/>
                <a:sym typeface="Montserrat"/>
              </a:rPr>
              <a:t>Azure SQL</a:t>
            </a:r>
          </a:p>
        </p:txBody>
      </p:sp>
      <p:cxnSp>
        <p:nvCxnSpPr>
          <p:cNvPr id="23" name="Conector: Curvo 22">
            <a:extLst>
              <a:ext uri="{FF2B5EF4-FFF2-40B4-BE49-F238E27FC236}">
                <a16:creationId xmlns:a16="http://schemas.microsoft.com/office/drawing/2014/main" id="{4C4ED004-1FE8-616F-3FFC-F738B26EF1D3}"/>
              </a:ext>
            </a:extLst>
          </p:cNvPr>
          <p:cNvCxnSpPr/>
          <p:nvPr/>
        </p:nvCxnSpPr>
        <p:spPr>
          <a:xfrm flipV="1">
            <a:off x="1389308" y="2144887"/>
            <a:ext cx="1123086" cy="756355"/>
          </a:xfrm>
          <a:prstGeom prst="curvedConnector3">
            <a:avLst/>
          </a:prstGeom>
          <a:ln w="57150">
            <a:solidFill>
              <a:srgbClr val="FFB733">
                <a:alpha val="25882"/>
              </a:srgb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Conector: Curvo 23">
            <a:extLst>
              <a:ext uri="{FF2B5EF4-FFF2-40B4-BE49-F238E27FC236}">
                <a16:creationId xmlns:a16="http://schemas.microsoft.com/office/drawing/2014/main" id="{5658F4D9-0CB8-FBCC-A99E-0D46F59A39A4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387999" y="2901242"/>
            <a:ext cx="985828" cy="839512"/>
          </a:xfrm>
          <a:prstGeom prst="curvedConnector3">
            <a:avLst/>
          </a:prstGeom>
          <a:ln w="57150">
            <a:solidFill>
              <a:srgbClr val="FFB733">
                <a:alpha val="25882"/>
              </a:srgb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: Curvo 26">
            <a:extLst>
              <a:ext uri="{FF2B5EF4-FFF2-40B4-BE49-F238E27FC236}">
                <a16:creationId xmlns:a16="http://schemas.microsoft.com/office/drawing/2014/main" id="{3A320016-2E54-969D-1E01-EBC8F4582F49}"/>
              </a:ext>
            </a:extLst>
          </p:cNvPr>
          <p:cNvCxnSpPr>
            <a:cxnSpLocks/>
            <a:stCxn id="8" idx="3"/>
            <a:endCxn id="19" idx="1"/>
          </p:cNvCxnSpPr>
          <p:nvPr/>
        </p:nvCxnSpPr>
        <p:spPr>
          <a:xfrm>
            <a:off x="3083148" y="2137743"/>
            <a:ext cx="1133528" cy="657347"/>
          </a:xfrm>
          <a:prstGeom prst="curvedConnector3">
            <a:avLst>
              <a:gd name="adj1" fmla="val 50000"/>
            </a:avLst>
          </a:prstGeom>
          <a:ln w="57150">
            <a:solidFill>
              <a:srgbClr val="FFB733">
                <a:alpha val="25882"/>
              </a:srgb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ector: Curvo 30">
            <a:extLst>
              <a:ext uri="{FF2B5EF4-FFF2-40B4-BE49-F238E27FC236}">
                <a16:creationId xmlns:a16="http://schemas.microsoft.com/office/drawing/2014/main" id="{F5ED9A52-792F-7070-3A4F-9334DEE520C7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3221715" y="2803296"/>
            <a:ext cx="994961" cy="937458"/>
          </a:xfrm>
          <a:prstGeom prst="curvedConnector3">
            <a:avLst>
              <a:gd name="adj1" fmla="val 50000"/>
            </a:avLst>
          </a:prstGeom>
          <a:ln w="57150">
            <a:solidFill>
              <a:srgbClr val="FFB733">
                <a:alpha val="25882"/>
              </a:srgb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Conector: Angulado 43">
            <a:extLst>
              <a:ext uri="{FF2B5EF4-FFF2-40B4-BE49-F238E27FC236}">
                <a16:creationId xmlns:a16="http://schemas.microsoft.com/office/drawing/2014/main" id="{87191E3D-30A1-9462-EBAC-274E69E002AD}"/>
              </a:ext>
            </a:extLst>
          </p:cNvPr>
          <p:cNvCxnSpPr>
            <a:cxnSpLocks/>
            <a:endCxn id="4" idx="0"/>
          </p:cNvCxnSpPr>
          <p:nvPr/>
        </p:nvCxnSpPr>
        <p:spPr>
          <a:xfrm flipV="1">
            <a:off x="4641275" y="2137743"/>
            <a:ext cx="2684889" cy="270314"/>
          </a:xfrm>
          <a:prstGeom prst="bentConnector4">
            <a:avLst>
              <a:gd name="adj1" fmla="val -169"/>
              <a:gd name="adj2" fmla="val 184568"/>
            </a:avLst>
          </a:prstGeom>
          <a:ln>
            <a:solidFill>
              <a:srgbClr val="FC4C45"/>
            </a:solidFill>
            <a:headEnd type="oval"/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" name="Google Shape;230;p9">
            <a:extLst>
              <a:ext uri="{FF2B5EF4-FFF2-40B4-BE49-F238E27FC236}">
                <a16:creationId xmlns:a16="http://schemas.microsoft.com/office/drawing/2014/main" id="{13196F88-E6AF-1E67-03A6-90CF0406D34D}"/>
              </a:ext>
            </a:extLst>
          </p:cNvPr>
          <p:cNvSpPr txBox="1"/>
          <p:nvPr/>
        </p:nvSpPr>
        <p:spPr>
          <a:xfrm>
            <a:off x="5726740" y="2137743"/>
            <a:ext cx="3198847" cy="152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3200" b="1" i="0" u="none" strike="noStrike" cap="none" dirty="0">
                <a:solidFill>
                  <a:srgbClr val="FC4C45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8h</a:t>
            </a:r>
            <a:r>
              <a:rPr lang="pt-BR" sz="1200" b="1" dirty="0">
                <a:solidFill>
                  <a:srgbClr val="FC4C45"/>
                </a:solidFill>
                <a:latin typeface="Montserrat" panose="00000500000000000000" pitchFamily="2" charset="0"/>
                <a:sym typeface="Montserrat"/>
              </a:rPr>
              <a:t> </a:t>
            </a:r>
            <a:r>
              <a:rPr lang="pt-BR" sz="1200" dirty="0">
                <a:solidFill>
                  <a:srgbClr val="FC4C45"/>
                </a:solidFill>
                <a:latin typeface="Montserrat" panose="00000500000000000000" pitchFamily="2" charset="0"/>
              </a:rPr>
              <a:t>para a escrita no banco.</a:t>
            </a: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3200" b="1" dirty="0">
                <a:solidFill>
                  <a:srgbClr val="FC4C45"/>
                </a:solidFill>
                <a:latin typeface="Montserrat" panose="00000500000000000000" pitchFamily="2" charset="0"/>
              </a:rPr>
              <a:t>300M</a:t>
            </a:r>
            <a:r>
              <a:rPr lang="pt-BR" sz="1200" dirty="0">
                <a:solidFill>
                  <a:srgbClr val="FC4C45"/>
                </a:solidFill>
                <a:latin typeface="Montserrat" panose="00000500000000000000" pitchFamily="2" charset="0"/>
              </a:rPr>
              <a:t> de linhas na escrita</a:t>
            </a:r>
            <a:endParaRPr lang="pt-BR" sz="1200" dirty="0">
              <a:solidFill>
                <a:srgbClr val="FC4C45"/>
              </a:solidFill>
              <a:latin typeface="Montserrat" panose="00000500000000000000" pitchFamily="2" charset="0"/>
              <a:sym typeface="Montserrat"/>
            </a:endParaRP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1200" dirty="0">
              <a:solidFill>
                <a:srgbClr val="585858"/>
              </a:solidFill>
              <a:latin typeface="Montserrat" panose="00000500000000000000" pitchFamily="2" charset="0"/>
              <a:sym typeface="Montserrat"/>
            </a:endParaRPr>
          </a:p>
        </p:txBody>
      </p:sp>
      <p:sp>
        <p:nvSpPr>
          <p:cNvPr id="16" name="Google Shape;230;p9">
            <a:extLst>
              <a:ext uri="{FF2B5EF4-FFF2-40B4-BE49-F238E27FC236}">
                <a16:creationId xmlns:a16="http://schemas.microsoft.com/office/drawing/2014/main" id="{5AADA1A0-6499-060F-99B5-FDF39800E104}"/>
              </a:ext>
            </a:extLst>
          </p:cNvPr>
          <p:cNvSpPr txBox="1"/>
          <p:nvPr/>
        </p:nvSpPr>
        <p:spPr>
          <a:xfrm>
            <a:off x="5755119" y="1586605"/>
            <a:ext cx="1715348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1100" dirty="0">
                <a:solidFill>
                  <a:srgbClr val="585858"/>
                </a:solidFill>
                <a:latin typeface="Montserrat"/>
                <a:ea typeface="Montserrat"/>
                <a:cs typeface="Montserrat"/>
                <a:sym typeface="Montserrat"/>
              </a:rPr>
              <a:t>Por processamento</a:t>
            </a:r>
            <a:endParaRPr sz="1100" b="0" i="0" u="none" strike="noStrike" cap="none" dirty="0">
              <a:solidFill>
                <a:srgbClr val="58585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23262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>
          <a:extLst>
            <a:ext uri="{FF2B5EF4-FFF2-40B4-BE49-F238E27FC236}">
              <a16:creationId xmlns:a16="http://schemas.microsoft.com/office/drawing/2014/main" id="{52A1B872-B362-DE2F-4204-1B620A0C9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9">
            <a:extLst>
              <a:ext uri="{FF2B5EF4-FFF2-40B4-BE49-F238E27FC236}">
                <a16:creationId xmlns:a16="http://schemas.microsoft.com/office/drawing/2014/main" id="{A04A2E47-48E1-3CB6-B66A-D8DCB120505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108709" y="43840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pt-BR"/>
              <a:t>11</a:t>
            </a:fld>
            <a:endParaRPr sz="500"/>
          </a:p>
        </p:txBody>
      </p:sp>
      <p:sp>
        <p:nvSpPr>
          <p:cNvPr id="228" name="Google Shape;228;p9">
            <a:extLst>
              <a:ext uri="{FF2B5EF4-FFF2-40B4-BE49-F238E27FC236}">
                <a16:creationId xmlns:a16="http://schemas.microsoft.com/office/drawing/2014/main" id="{63AD5E6B-5612-5A96-F57C-9285154064D3}"/>
              </a:ext>
            </a:extLst>
          </p:cNvPr>
          <p:cNvSpPr txBox="1"/>
          <p:nvPr/>
        </p:nvSpPr>
        <p:spPr>
          <a:xfrm>
            <a:off x="423897" y="924104"/>
            <a:ext cx="5457614" cy="529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 dirty="0">
                <a:solidFill>
                  <a:schemeClr val="dk1"/>
                </a:solidFill>
                <a:latin typeface="Montserrat"/>
                <a:ea typeface="Montserrat Black"/>
                <a:cs typeface="Montserrat Black"/>
                <a:sym typeface="Montserrat"/>
              </a:rPr>
              <a:t>Sistema de Recomendação</a:t>
            </a:r>
            <a:endParaRPr sz="2800" b="0" i="0" u="none" strike="noStrike" cap="none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" name="Google Shape;230;p9">
            <a:extLst>
              <a:ext uri="{FF2B5EF4-FFF2-40B4-BE49-F238E27FC236}">
                <a16:creationId xmlns:a16="http://schemas.microsoft.com/office/drawing/2014/main" id="{9A34B19A-615F-2109-BFFB-ECEEF97742D5}"/>
              </a:ext>
            </a:extLst>
          </p:cNvPr>
          <p:cNvSpPr txBox="1"/>
          <p:nvPr/>
        </p:nvSpPr>
        <p:spPr>
          <a:xfrm>
            <a:off x="203480" y="3226497"/>
            <a:ext cx="1715348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1100" b="0" i="0" u="none" strike="noStrike" cap="none" dirty="0">
                <a:solidFill>
                  <a:srgbClr val="585858"/>
                </a:solidFill>
                <a:latin typeface="Montserrat"/>
                <a:ea typeface="Montserrat"/>
                <a:cs typeface="Montserrat"/>
                <a:sym typeface="Montserrat"/>
              </a:rPr>
              <a:t>Jornada de Compras de Nossos Clientes</a:t>
            </a:r>
            <a:endParaRPr sz="1100" b="0" i="0" u="none" strike="noStrike" cap="none" dirty="0">
              <a:solidFill>
                <a:srgbClr val="58585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Gráfico 5" descr="Sacola de compras com preenchimento sólido">
            <a:extLst>
              <a:ext uri="{FF2B5EF4-FFF2-40B4-BE49-F238E27FC236}">
                <a16:creationId xmlns:a16="http://schemas.microsoft.com/office/drawing/2014/main" id="{C39849F9-622E-4464-9D45-FDE5AA01E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5243" y="2460897"/>
            <a:ext cx="774065" cy="774065"/>
          </a:xfrm>
          <a:prstGeom prst="rect">
            <a:avLst/>
          </a:prstGeom>
        </p:spPr>
      </p:pic>
      <p:pic>
        <p:nvPicPr>
          <p:cNvPr id="8" name="Gráfico 7" descr="Perfil de mulher com preenchimento sólido">
            <a:extLst>
              <a:ext uri="{FF2B5EF4-FFF2-40B4-BE49-F238E27FC236}">
                <a16:creationId xmlns:a16="http://schemas.microsoft.com/office/drawing/2014/main" id="{9FD00598-49C2-2486-21CC-B6EEACB325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12394" y="1852366"/>
            <a:ext cx="570754" cy="570754"/>
          </a:xfrm>
          <a:prstGeom prst="rect">
            <a:avLst/>
          </a:prstGeom>
        </p:spPr>
      </p:pic>
      <p:pic>
        <p:nvPicPr>
          <p:cNvPr id="10" name="Gráfico 9" descr="Usuários com preenchimento sólido">
            <a:extLst>
              <a:ext uri="{FF2B5EF4-FFF2-40B4-BE49-F238E27FC236}">
                <a16:creationId xmlns:a16="http://schemas.microsoft.com/office/drawing/2014/main" id="{D0B5853A-7EBA-FC08-BE67-3F33DE48EC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3827" y="3316810"/>
            <a:ext cx="847888" cy="847888"/>
          </a:xfrm>
          <a:prstGeom prst="rect">
            <a:avLst/>
          </a:prstGeom>
        </p:spPr>
      </p:pic>
      <p:sp>
        <p:nvSpPr>
          <p:cNvPr id="11" name="Google Shape;230;p9">
            <a:extLst>
              <a:ext uri="{FF2B5EF4-FFF2-40B4-BE49-F238E27FC236}">
                <a16:creationId xmlns:a16="http://schemas.microsoft.com/office/drawing/2014/main" id="{72A65658-BD0E-0CF2-3786-5172BBED260B}"/>
              </a:ext>
            </a:extLst>
          </p:cNvPr>
          <p:cNvSpPr txBox="1"/>
          <p:nvPr/>
        </p:nvSpPr>
        <p:spPr>
          <a:xfrm>
            <a:off x="1940097" y="2363158"/>
            <a:ext cx="1715348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1100" dirty="0">
                <a:solidFill>
                  <a:srgbClr val="585858"/>
                </a:solidFill>
                <a:latin typeface="Montserrat"/>
                <a:ea typeface="Montserrat"/>
                <a:cs typeface="Montserrat"/>
                <a:sym typeface="Montserrat"/>
              </a:rPr>
              <a:t>Por Conteúdo</a:t>
            </a:r>
            <a:endParaRPr sz="1100" b="0" i="0" u="none" strike="noStrike" cap="none" dirty="0">
              <a:solidFill>
                <a:srgbClr val="58585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Google Shape;230;p9">
            <a:extLst>
              <a:ext uri="{FF2B5EF4-FFF2-40B4-BE49-F238E27FC236}">
                <a16:creationId xmlns:a16="http://schemas.microsoft.com/office/drawing/2014/main" id="{336A68BB-47DB-410D-15D9-DF6E7C727152}"/>
              </a:ext>
            </a:extLst>
          </p:cNvPr>
          <p:cNvSpPr txBox="1"/>
          <p:nvPr/>
        </p:nvSpPr>
        <p:spPr>
          <a:xfrm>
            <a:off x="1940097" y="3970718"/>
            <a:ext cx="1715348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1100" b="0" i="0" u="none" strike="noStrike" cap="none" dirty="0">
                <a:solidFill>
                  <a:srgbClr val="585858"/>
                </a:solidFill>
                <a:latin typeface="Montserrat"/>
                <a:ea typeface="Montserrat"/>
                <a:cs typeface="Montserrat"/>
                <a:sym typeface="Montserrat"/>
              </a:rPr>
              <a:t>Colaborativo</a:t>
            </a:r>
            <a:endParaRPr lang="pt-BR" sz="1100" dirty="0">
              <a:solidFill>
                <a:srgbClr val="58585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1100" b="0" i="0" u="none" strike="noStrike" cap="none" dirty="0">
                <a:solidFill>
                  <a:srgbClr val="585858"/>
                </a:solidFill>
                <a:latin typeface="Montserrat"/>
                <a:ea typeface="Montserrat"/>
                <a:cs typeface="Montserrat"/>
                <a:sym typeface="Montserrat"/>
              </a:rPr>
              <a:t>(Modelo ALS)</a:t>
            </a:r>
            <a:endParaRPr sz="1100" b="0" i="0" u="none" strike="noStrike" cap="none" dirty="0">
              <a:solidFill>
                <a:srgbClr val="58585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" name="Conector: Curvo 22">
            <a:extLst>
              <a:ext uri="{FF2B5EF4-FFF2-40B4-BE49-F238E27FC236}">
                <a16:creationId xmlns:a16="http://schemas.microsoft.com/office/drawing/2014/main" id="{89055CE7-101C-9E0D-B29C-A060711C496F}"/>
              </a:ext>
            </a:extLst>
          </p:cNvPr>
          <p:cNvCxnSpPr/>
          <p:nvPr/>
        </p:nvCxnSpPr>
        <p:spPr>
          <a:xfrm flipV="1">
            <a:off x="1389308" y="2144887"/>
            <a:ext cx="1123086" cy="756355"/>
          </a:xfrm>
          <a:prstGeom prst="curvedConnector3">
            <a:avLst/>
          </a:prstGeom>
          <a:ln w="57150">
            <a:solidFill>
              <a:srgbClr val="FFB733">
                <a:alpha val="25882"/>
              </a:srgb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Conector: Curvo 23">
            <a:extLst>
              <a:ext uri="{FF2B5EF4-FFF2-40B4-BE49-F238E27FC236}">
                <a16:creationId xmlns:a16="http://schemas.microsoft.com/office/drawing/2014/main" id="{186758CF-4571-7F7E-419A-DD1FE2E2F344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387999" y="2901242"/>
            <a:ext cx="985828" cy="839512"/>
          </a:xfrm>
          <a:prstGeom prst="curvedConnector3">
            <a:avLst/>
          </a:prstGeom>
          <a:ln w="57150">
            <a:solidFill>
              <a:srgbClr val="FFB733">
                <a:alpha val="25882"/>
              </a:srgb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: Curvo 26">
            <a:extLst>
              <a:ext uri="{FF2B5EF4-FFF2-40B4-BE49-F238E27FC236}">
                <a16:creationId xmlns:a16="http://schemas.microsoft.com/office/drawing/2014/main" id="{8DF6DC67-CAEB-5B7F-BFDC-2B3789A8E9B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083148" y="2137743"/>
            <a:ext cx="1133528" cy="657347"/>
          </a:xfrm>
          <a:prstGeom prst="curvedConnector3">
            <a:avLst>
              <a:gd name="adj1" fmla="val 50000"/>
            </a:avLst>
          </a:prstGeom>
          <a:ln w="57150">
            <a:solidFill>
              <a:srgbClr val="FFB733">
                <a:alpha val="25882"/>
              </a:srgb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ector: Curvo 30">
            <a:extLst>
              <a:ext uri="{FF2B5EF4-FFF2-40B4-BE49-F238E27FC236}">
                <a16:creationId xmlns:a16="http://schemas.microsoft.com/office/drawing/2014/main" id="{F37A0C0C-B145-6D7C-68A6-A4B44F768BDB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3221715" y="2803296"/>
            <a:ext cx="994961" cy="937458"/>
          </a:xfrm>
          <a:prstGeom prst="curvedConnector3">
            <a:avLst>
              <a:gd name="adj1" fmla="val 50000"/>
            </a:avLst>
          </a:prstGeom>
          <a:ln w="57150">
            <a:solidFill>
              <a:srgbClr val="FFB733">
                <a:alpha val="25882"/>
              </a:srgb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Conector: Angulado 43">
            <a:extLst>
              <a:ext uri="{FF2B5EF4-FFF2-40B4-BE49-F238E27FC236}">
                <a16:creationId xmlns:a16="http://schemas.microsoft.com/office/drawing/2014/main" id="{479D9D02-FCD4-A82E-4F99-A1E05A59502A}"/>
              </a:ext>
            </a:extLst>
          </p:cNvPr>
          <p:cNvCxnSpPr>
            <a:cxnSpLocks/>
            <a:endCxn id="4" idx="0"/>
          </p:cNvCxnSpPr>
          <p:nvPr/>
        </p:nvCxnSpPr>
        <p:spPr>
          <a:xfrm flipV="1">
            <a:off x="4682836" y="2058485"/>
            <a:ext cx="2638154" cy="86402"/>
          </a:xfrm>
          <a:prstGeom prst="bentConnector4">
            <a:avLst>
              <a:gd name="adj1" fmla="val 24"/>
              <a:gd name="adj2" fmla="val 364577"/>
            </a:avLst>
          </a:prstGeom>
          <a:ln>
            <a:headEnd type="oval"/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" name="Google Shape;230;p9">
            <a:extLst>
              <a:ext uri="{FF2B5EF4-FFF2-40B4-BE49-F238E27FC236}">
                <a16:creationId xmlns:a16="http://schemas.microsoft.com/office/drawing/2014/main" id="{A5E75C3A-B0B5-0766-20EA-38DDCF58B78C}"/>
              </a:ext>
            </a:extLst>
          </p:cNvPr>
          <p:cNvSpPr txBox="1"/>
          <p:nvPr/>
        </p:nvSpPr>
        <p:spPr>
          <a:xfrm>
            <a:off x="5570796" y="2058485"/>
            <a:ext cx="3500387" cy="3370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3200" b="1" i="0" u="none" strike="noStrike" cap="none" dirty="0">
                <a:solidFill>
                  <a:srgbClr val="EFA62B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10 min</a:t>
            </a:r>
            <a:r>
              <a:rPr lang="pt-BR" sz="1200" b="1" dirty="0">
                <a:solidFill>
                  <a:srgbClr val="EFA62B"/>
                </a:solidFill>
                <a:latin typeface="Montserrat" panose="00000500000000000000" pitchFamily="2" charset="0"/>
                <a:sym typeface="Montserrat"/>
              </a:rPr>
              <a:t> </a:t>
            </a:r>
            <a:r>
              <a:rPr lang="pt-BR" sz="1200" dirty="0">
                <a:solidFill>
                  <a:srgbClr val="EFA62B"/>
                </a:solidFill>
                <a:latin typeface="Montserrat" panose="00000500000000000000" pitchFamily="2" charset="0"/>
              </a:rPr>
              <a:t>para a escrita no banco.</a:t>
            </a: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3200" b="1" dirty="0">
                <a:solidFill>
                  <a:srgbClr val="EFA62B"/>
                </a:solidFill>
                <a:latin typeface="Montserrat" panose="00000500000000000000" pitchFamily="2" charset="0"/>
              </a:rPr>
              <a:t>300M</a:t>
            </a:r>
            <a:r>
              <a:rPr lang="pt-BR" sz="1200" dirty="0">
                <a:solidFill>
                  <a:srgbClr val="EFA62B"/>
                </a:solidFill>
                <a:latin typeface="Montserrat" panose="00000500000000000000" pitchFamily="2" charset="0"/>
              </a:rPr>
              <a:t> de linhas na Escrita</a:t>
            </a: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lang="pt-BR" sz="1200" dirty="0">
              <a:solidFill>
                <a:srgbClr val="EFA62B"/>
              </a:solidFill>
              <a:latin typeface="Montserrat" panose="00000500000000000000" pitchFamily="2" charset="0"/>
            </a:endParaRP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lang="pt-BR" sz="1200" dirty="0">
              <a:solidFill>
                <a:srgbClr val="EFA62B"/>
              </a:solidFill>
              <a:latin typeface="Montserrat" panose="00000500000000000000" pitchFamily="2" charset="0"/>
            </a:endParaRP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2000" b="1" dirty="0">
                <a:solidFill>
                  <a:srgbClr val="EFA62B"/>
                </a:solidFill>
                <a:latin typeface="Montserrat" panose="00000500000000000000" pitchFamily="2" charset="0"/>
              </a:rPr>
              <a:t>~100k</a:t>
            </a:r>
            <a:r>
              <a:rPr lang="pt-BR" sz="1000" dirty="0">
                <a:solidFill>
                  <a:srgbClr val="EFA62B"/>
                </a:solidFill>
                <a:latin typeface="Montserrat" panose="00000500000000000000" pitchFamily="2" charset="0"/>
              </a:rPr>
              <a:t> de </a:t>
            </a:r>
            <a:r>
              <a:rPr lang="pt-BR" sz="1000" dirty="0" err="1">
                <a:solidFill>
                  <a:srgbClr val="EFA62B"/>
                </a:solidFill>
                <a:latin typeface="Montserrat" panose="00000500000000000000" pitchFamily="2" charset="0"/>
              </a:rPr>
              <a:t>querys</a:t>
            </a:r>
            <a:r>
              <a:rPr lang="pt-BR" sz="1000" dirty="0">
                <a:solidFill>
                  <a:srgbClr val="EFA62B"/>
                </a:solidFill>
                <a:latin typeface="Montserrat" panose="00000500000000000000" pitchFamily="2" charset="0"/>
              </a:rPr>
              <a:t> (leitura + escrita)</a:t>
            </a:r>
          </a:p>
          <a:p>
            <a:pPr>
              <a:lnSpc>
                <a:spcPct val="115000"/>
              </a:lnSpc>
              <a:buSzPts val="700"/>
            </a:pPr>
            <a:r>
              <a:rPr lang="pt-BR" sz="2000" b="1" dirty="0">
                <a:solidFill>
                  <a:srgbClr val="EFA62B"/>
                </a:solidFill>
                <a:latin typeface="Montserrat" panose="00000500000000000000" pitchFamily="2" charset="0"/>
              </a:rPr>
              <a:t>~10Bi</a:t>
            </a:r>
            <a:r>
              <a:rPr lang="pt-BR" sz="1000" dirty="0">
                <a:solidFill>
                  <a:srgbClr val="EFA62B"/>
                </a:solidFill>
                <a:latin typeface="Montserrat" panose="00000500000000000000" pitchFamily="2" charset="0"/>
              </a:rPr>
              <a:t> de linhas na leitura </a:t>
            </a:r>
          </a:p>
          <a:p>
            <a:pPr>
              <a:lnSpc>
                <a:spcPct val="115000"/>
              </a:lnSpc>
              <a:buSzPts val="700"/>
            </a:pPr>
            <a:r>
              <a:rPr lang="pt-BR" sz="2000" b="1" dirty="0">
                <a:solidFill>
                  <a:srgbClr val="EFA62B"/>
                </a:solidFill>
                <a:latin typeface="Montserrat" panose="00000500000000000000" pitchFamily="2" charset="0"/>
              </a:rPr>
              <a:t>~1Bi</a:t>
            </a:r>
            <a:r>
              <a:rPr lang="pt-BR" sz="1000" dirty="0">
                <a:solidFill>
                  <a:srgbClr val="EFA62B"/>
                </a:solidFill>
                <a:latin typeface="Montserrat" panose="00000500000000000000" pitchFamily="2" charset="0"/>
              </a:rPr>
              <a:t> de linhas na escrita</a:t>
            </a:r>
          </a:p>
          <a:p>
            <a:pPr>
              <a:lnSpc>
                <a:spcPct val="115000"/>
              </a:lnSpc>
              <a:buSzPts val="700"/>
            </a:pPr>
            <a:endParaRPr lang="pt-BR" sz="1000" dirty="0">
              <a:solidFill>
                <a:srgbClr val="EFA62B"/>
              </a:solidFill>
              <a:latin typeface="Montserrat" panose="00000500000000000000" pitchFamily="2" charset="0"/>
            </a:endParaRPr>
          </a:p>
          <a:p>
            <a:pPr>
              <a:lnSpc>
                <a:spcPct val="115000"/>
              </a:lnSpc>
              <a:buSzPts val="700"/>
            </a:pPr>
            <a:endParaRPr lang="pt-BR" sz="1000" dirty="0">
              <a:solidFill>
                <a:srgbClr val="585858"/>
              </a:solidFill>
              <a:latin typeface="Montserrat" panose="00000500000000000000" pitchFamily="2" charset="0"/>
              <a:sym typeface="Montserrat"/>
            </a:endParaRP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1200" dirty="0">
              <a:solidFill>
                <a:srgbClr val="585858"/>
              </a:solidFill>
              <a:latin typeface="Montserrat" panose="00000500000000000000" pitchFamily="2" charset="0"/>
              <a:sym typeface="Montserrat"/>
            </a:endParaRPr>
          </a:p>
        </p:txBody>
      </p:sp>
      <p:pic>
        <p:nvPicPr>
          <p:cNvPr id="4100" name="Picture 4" descr="Apache Druid vs. ClickHouse - Imply">
            <a:extLst>
              <a:ext uri="{FF2B5EF4-FFF2-40B4-BE49-F238E27FC236}">
                <a16:creationId xmlns:a16="http://schemas.microsoft.com/office/drawing/2014/main" id="{B308C095-6B94-1584-8EA7-B62713B0C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611" y="2460897"/>
            <a:ext cx="1123086" cy="71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230;p9">
            <a:extLst>
              <a:ext uri="{FF2B5EF4-FFF2-40B4-BE49-F238E27FC236}">
                <a16:creationId xmlns:a16="http://schemas.microsoft.com/office/drawing/2014/main" id="{DBDDE884-35EA-F677-77E5-EDDFECDE718A}"/>
              </a:ext>
            </a:extLst>
          </p:cNvPr>
          <p:cNvSpPr txBox="1"/>
          <p:nvPr/>
        </p:nvSpPr>
        <p:spPr>
          <a:xfrm>
            <a:off x="5782830" y="1511259"/>
            <a:ext cx="1715348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1100" dirty="0">
                <a:solidFill>
                  <a:srgbClr val="585858"/>
                </a:solidFill>
                <a:latin typeface="Montserrat"/>
                <a:ea typeface="Montserrat"/>
                <a:cs typeface="Montserrat"/>
                <a:sym typeface="Montserrat"/>
              </a:rPr>
              <a:t>Por processamento</a:t>
            </a:r>
            <a:endParaRPr sz="1100" b="0" i="0" u="none" strike="noStrike" cap="none" dirty="0">
              <a:solidFill>
                <a:srgbClr val="58585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230;p9">
            <a:extLst>
              <a:ext uri="{FF2B5EF4-FFF2-40B4-BE49-F238E27FC236}">
                <a16:creationId xmlns:a16="http://schemas.microsoft.com/office/drawing/2014/main" id="{E9531E3F-DDB3-23D7-02B6-22FC7696E8C3}"/>
              </a:ext>
            </a:extLst>
          </p:cNvPr>
          <p:cNvSpPr txBox="1"/>
          <p:nvPr/>
        </p:nvSpPr>
        <p:spPr>
          <a:xfrm>
            <a:off x="5064564" y="3361450"/>
            <a:ext cx="1715348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1100" b="1" i="0" u="none" strike="noStrike" cap="none" dirty="0">
                <a:solidFill>
                  <a:srgbClr val="585858"/>
                </a:solidFill>
                <a:latin typeface="Montserrat"/>
                <a:ea typeface="Montserrat"/>
                <a:cs typeface="Montserrat"/>
                <a:sym typeface="Montserrat"/>
              </a:rPr>
              <a:t>Métricas de </a:t>
            </a:r>
            <a:r>
              <a:rPr lang="pt-BR" sz="1100" b="1" dirty="0">
                <a:solidFill>
                  <a:srgbClr val="585858"/>
                </a:solidFill>
                <a:latin typeface="Montserrat"/>
                <a:ea typeface="Montserrat"/>
                <a:cs typeface="Montserrat"/>
                <a:sym typeface="Montserrat"/>
              </a:rPr>
              <a:t>24 horas</a:t>
            </a:r>
            <a:endParaRPr sz="1100" b="1" i="0" u="none" strike="noStrike" cap="none" dirty="0">
              <a:solidFill>
                <a:srgbClr val="58585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94325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>
          <a:extLst>
            <a:ext uri="{FF2B5EF4-FFF2-40B4-BE49-F238E27FC236}">
              <a16:creationId xmlns:a16="http://schemas.microsoft.com/office/drawing/2014/main" id="{AE9D6B2C-92EE-A22D-5D6B-F7D9C1EE2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9">
            <a:extLst>
              <a:ext uri="{FF2B5EF4-FFF2-40B4-BE49-F238E27FC236}">
                <a16:creationId xmlns:a16="http://schemas.microsoft.com/office/drawing/2014/main" id="{D9635888-C70F-A8E2-80B1-9C5249C3273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108709" y="43728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pt-BR"/>
              <a:t>12</a:t>
            </a:fld>
            <a:endParaRPr sz="500"/>
          </a:p>
        </p:txBody>
      </p:sp>
      <p:sp>
        <p:nvSpPr>
          <p:cNvPr id="228" name="Google Shape;228;p9">
            <a:extLst>
              <a:ext uri="{FF2B5EF4-FFF2-40B4-BE49-F238E27FC236}">
                <a16:creationId xmlns:a16="http://schemas.microsoft.com/office/drawing/2014/main" id="{BF900D9B-13FC-B07E-9505-C7B10AB0630E}"/>
              </a:ext>
            </a:extLst>
          </p:cNvPr>
          <p:cNvSpPr txBox="1"/>
          <p:nvPr/>
        </p:nvSpPr>
        <p:spPr>
          <a:xfrm>
            <a:off x="423897" y="924104"/>
            <a:ext cx="5457614" cy="529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 dirty="0">
                <a:solidFill>
                  <a:schemeClr val="dk1"/>
                </a:solidFill>
                <a:latin typeface="Montserrat"/>
                <a:ea typeface="Montserrat Black"/>
                <a:cs typeface="Montserrat Black"/>
                <a:sym typeface="Montserrat"/>
              </a:rPr>
              <a:t>Estrutura Geral da Área</a:t>
            </a:r>
            <a:endParaRPr sz="2800" b="0" i="0" u="none" strike="noStrike" cap="none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5" name="Imagem 4" descr="Gráfico, Gráfico de dispersão&#10;&#10;O conteúdo gerado por IA pode estar incorreto.">
            <a:extLst>
              <a:ext uri="{FF2B5EF4-FFF2-40B4-BE49-F238E27FC236}">
                <a16:creationId xmlns:a16="http://schemas.microsoft.com/office/drawing/2014/main" id="{BDD5C7A8-3EB8-445F-3551-A66B105C8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657852"/>
            <a:ext cx="7620000" cy="299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5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45"/>
          <p:cNvSpPr/>
          <p:nvPr/>
        </p:nvSpPr>
        <p:spPr>
          <a:xfrm>
            <a:off x="1325" y="0"/>
            <a:ext cx="9142714" cy="5143500"/>
          </a:xfrm>
          <a:custGeom>
            <a:avLst/>
            <a:gdLst/>
            <a:ahLst/>
            <a:cxnLst/>
            <a:rect l="l" t="t" r="r" b="b"/>
            <a:pathLst>
              <a:path w="24380571" h="13716000" extrusionOk="0">
                <a:moveTo>
                  <a:pt x="0" y="0"/>
                </a:moveTo>
                <a:lnTo>
                  <a:pt x="24380571" y="0"/>
                </a:lnTo>
                <a:lnTo>
                  <a:pt x="24380571" y="13716000"/>
                </a:lnTo>
                <a:lnTo>
                  <a:pt x="0" y="13716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98" r="-398"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1290" name="Google Shape;1290;p45"/>
          <p:cNvSpPr/>
          <p:nvPr/>
        </p:nvSpPr>
        <p:spPr>
          <a:xfrm rot="5400000">
            <a:off x="2077947" y="-2091654"/>
            <a:ext cx="5193149" cy="9376458"/>
          </a:xfrm>
          <a:custGeom>
            <a:avLst/>
            <a:gdLst/>
            <a:ahLst/>
            <a:cxnLst/>
            <a:rect l="l" t="t" r="r" b="b"/>
            <a:pathLst>
              <a:path w="10334625" h="18659617" extrusionOk="0">
                <a:moveTo>
                  <a:pt x="0" y="0"/>
                </a:moveTo>
                <a:lnTo>
                  <a:pt x="10334625" y="0"/>
                </a:lnTo>
                <a:lnTo>
                  <a:pt x="10334625" y="18659617"/>
                </a:lnTo>
                <a:lnTo>
                  <a:pt x="0" y="186596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389423" t="-82651" r="-169945"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1291" name="Google Shape;1291;p45"/>
          <p:cNvSpPr txBox="1"/>
          <p:nvPr/>
        </p:nvSpPr>
        <p:spPr>
          <a:xfrm>
            <a:off x="571500" y="4163357"/>
            <a:ext cx="36123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pt-BR" sz="1000" b="0" i="0" u="none" strike="noStrike" cap="none">
                <a:solidFill>
                  <a:srgbClr val="E7E7E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R. Minas Gerais, 316 - Higienópolis, São Paulo</a:t>
            </a:r>
            <a:endParaRPr sz="1000" b="0" i="0" u="none" strike="noStrike" cap="none">
              <a:solidFill>
                <a:srgbClr val="E7E7E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92" name="Google Shape;1292;p45"/>
          <p:cNvSpPr txBox="1"/>
          <p:nvPr/>
        </p:nvSpPr>
        <p:spPr>
          <a:xfrm>
            <a:off x="571500" y="4384793"/>
            <a:ext cx="1806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9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1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crmbonus.com.br</a:t>
            </a:r>
            <a:endParaRPr sz="1000" b="1" i="0" u="none" strike="noStrike" cap="non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93" name="Google Shape;1293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6175" y="3032525"/>
            <a:ext cx="1540550" cy="78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>
            <a:spLocks noGrp="1"/>
          </p:cNvSpPr>
          <p:nvPr>
            <p:ph type="sldNum" idx="12"/>
          </p:nvPr>
        </p:nvSpPr>
        <p:spPr>
          <a:xfrm>
            <a:off x="8108709" y="43728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pt-BR"/>
              <a:t>2</a:t>
            </a:fld>
            <a:endParaRPr sz="500"/>
          </a:p>
        </p:txBody>
      </p:sp>
      <p:sp>
        <p:nvSpPr>
          <p:cNvPr id="58" name="Google Shape;58;p4"/>
          <p:cNvSpPr txBox="1"/>
          <p:nvPr/>
        </p:nvSpPr>
        <p:spPr>
          <a:xfrm>
            <a:off x="463030" y="1008081"/>
            <a:ext cx="6902592" cy="529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dirty="0">
                <a:solidFill>
                  <a:srgbClr val="EEECE1"/>
                </a:solidFill>
                <a:latin typeface="Montserrat"/>
                <a:ea typeface="Montserrat Black"/>
                <a:cs typeface="Montserrat Black"/>
                <a:sym typeface="Montserrat"/>
              </a:rPr>
              <a:t>Quem é a CRMBONUS?</a:t>
            </a:r>
            <a:endParaRPr sz="2800" b="0" i="0" u="none" strike="noStrike" cap="none" dirty="0">
              <a:solidFill>
                <a:srgbClr val="EEECE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88EAA3E-C6A4-69FA-866D-1DBB3CA14A45}"/>
              </a:ext>
            </a:extLst>
          </p:cNvPr>
          <p:cNvSpPr txBox="1"/>
          <p:nvPr/>
        </p:nvSpPr>
        <p:spPr>
          <a:xfrm>
            <a:off x="2212809" y="2187364"/>
            <a:ext cx="708923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pt-BR" sz="2400" b="1" dirty="0">
                <a:solidFill>
                  <a:srgbClr val="FFA500"/>
                </a:solidFill>
                <a:latin typeface="Montserrat" panose="00000500000000000000" pitchFamily="2" charset="0"/>
              </a:rPr>
              <a:t>Crescimento para o seu negócio.</a:t>
            </a:r>
            <a:br>
              <a:rPr lang="pt-BR" sz="2400" b="1" dirty="0">
                <a:solidFill>
                  <a:srgbClr val="FFA500"/>
                </a:solidFill>
                <a:latin typeface="Montserrat" panose="00000500000000000000" pitchFamily="2" charset="0"/>
              </a:rPr>
            </a:br>
            <a:r>
              <a:rPr lang="pt-BR" sz="2400" b="1" dirty="0">
                <a:solidFill>
                  <a:srgbClr val="FFA500"/>
                </a:solidFill>
                <a:latin typeface="Montserrat" panose="00000500000000000000" pitchFamily="2" charset="0"/>
              </a:rPr>
              <a:t>Felicidade para o seu cliente.</a:t>
            </a:r>
          </a:p>
          <a:p>
            <a:pPr algn="l">
              <a:buNone/>
            </a:pPr>
            <a:r>
              <a:rPr lang="pt-BR" sz="1800" b="0" i="0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Transforme cada interação com clientes em mais</a:t>
            </a:r>
            <a:br>
              <a:rPr lang="pt-BR" sz="1800" b="0" i="0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</a:br>
            <a:r>
              <a:rPr lang="pt-BR" sz="1800" b="0" i="0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resultados com nossa plataforma de dados e IA.</a:t>
            </a:r>
          </a:p>
          <a:p>
            <a:pPr>
              <a:buNone/>
            </a:pPr>
            <a:br>
              <a:rPr lang="pt-BR" sz="1800" b="0" i="0" dirty="0">
                <a:solidFill>
                  <a:srgbClr val="000000"/>
                </a:solidFill>
                <a:effectLst/>
                <a:latin typeface="system-ui"/>
              </a:rPr>
            </a:br>
            <a:endParaRPr lang="pt-BR" sz="18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E7D414E-C9A3-5C69-D5F7-3DED52C72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02" y="2150321"/>
            <a:ext cx="1428750" cy="1428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32"/>
          <p:cNvSpPr txBox="1"/>
          <p:nvPr/>
        </p:nvSpPr>
        <p:spPr>
          <a:xfrm>
            <a:off x="446475" y="1008075"/>
            <a:ext cx="18702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equipe</a:t>
            </a:r>
            <a:endParaRPr sz="2800" b="0" i="0" u="none" strike="noStrike" cap="non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852" name="Google Shape;852;p32"/>
          <p:cNvPicPr preferRelativeResize="0"/>
          <p:nvPr/>
        </p:nvPicPr>
        <p:blipFill rotWithShape="1">
          <a:blip r:embed="rId3">
            <a:alphaModFix/>
          </a:blip>
          <a:srcRect l="22830" r="38312"/>
          <a:stretch/>
        </p:blipFill>
        <p:spPr>
          <a:xfrm>
            <a:off x="550360" y="1722102"/>
            <a:ext cx="1453199" cy="25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32"/>
          <p:cNvSpPr txBox="1"/>
          <p:nvPr/>
        </p:nvSpPr>
        <p:spPr>
          <a:xfrm>
            <a:off x="482175" y="4257645"/>
            <a:ext cx="19020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 b="1" i="0" u="none" strike="noStrike" cap="none" dirty="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Alexandre </a:t>
            </a:r>
            <a:r>
              <a:rPr lang="pt-BR" sz="800" b="1" i="0" u="none" strike="noStrike" cap="none" dirty="0" err="1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Zolko</a:t>
            </a:r>
            <a:endParaRPr sz="800" b="0" i="0" u="none" strike="noStrike" cap="none" dirty="0">
              <a:solidFill>
                <a:srgbClr val="262626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58" name="Google Shape;858;p32"/>
          <p:cNvSpPr txBox="1"/>
          <p:nvPr/>
        </p:nvSpPr>
        <p:spPr>
          <a:xfrm>
            <a:off x="482857" y="4397813"/>
            <a:ext cx="1269743" cy="308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700" b="0" i="0" u="none" strike="noStrike" cap="none" dirty="0">
                <a:solidFill>
                  <a:srgbClr val="585858"/>
                </a:solidFill>
                <a:latin typeface="Montserrat"/>
                <a:ea typeface="Montserrat"/>
                <a:cs typeface="Montserrat"/>
                <a:sym typeface="Montserrat"/>
              </a:rPr>
              <a:t>CEO &amp; </a:t>
            </a:r>
            <a:r>
              <a:rPr lang="pt-BR" sz="700" b="0" i="0" u="none" strike="noStrike" cap="none" dirty="0" err="1">
                <a:solidFill>
                  <a:srgbClr val="585858"/>
                </a:solidFill>
                <a:latin typeface="Montserrat"/>
                <a:ea typeface="Montserrat"/>
                <a:cs typeface="Montserrat"/>
                <a:sym typeface="Montserrat"/>
              </a:rPr>
              <a:t>Founder</a:t>
            </a:r>
            <a:endParaRPr sz="700" b="0" i="0" u="none" strike="noStrike" cap="none" dirty="0">
              <a:solidFill>
                <a:srgbClr val="58585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9" name="Google Shape;859;p32"/>
          <p:cNvSpPr txBox="1"/>
          <p:nvPr/>
        </p:nvSpPr>
        <p:spPr>
          <a:xfrm>
            <a:off x="1995588" y="4257645"/>
            <a:ext cx="19020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 b="1" i="0" u="none" strike="noStrike" cap="none" dirty="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Eduardo Vieira</a:t>
            </a:r>
            <a:endParaRPr sz="800" b="0" i="0" u="none" strike="noStrike" cap="none" dirty="0">
              <a:solidFill>
                <a:srgbClr val="262626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60" name="Google Shape;860;p32"/>
          <p:cNvSpPr txBox="1"/>
          <p:nvPr/>
        </p:nvSpPr>
        <p:spPr>
          <a:xfrm>
            <a:off x="1996269" y="4397813"/>
            <a:ext cx="2066100" cy="308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700" b="0" i="0" u="none" strike="noStrike" cap="none" dirty="0">
                <a:solidFill>
                  <a:srgbClr val="585858"/>
                </a:solidFill>
                <a:latin typeface="Montserrat"/>
                <a:ea typeface="Montserrat"/>
                <a:cs typeface="Montserrat"/>
                <a:sym typeface="Montserrat"/>
              </a:rPr>
              <a:t>CTO &amp; </a:t>
            </a:r>
            <a:r>
              <a:rPr lang="pt-BR" sz="700" b="0" i="0" u="none" strike="noStrike" cap="none" dirty="0" err="1">
                <a:solidFill>
                  <a:srgbClr val="585858"/>
                </a:solidFill>
                <a:latin typeface="Montserrat"/>
                <a:ea typeface="Montserrat"/>
                <a:cs typeface="Montserrat"/>
                <a:sym typeface="Montserrat"/>
              </a:rPr>
              <a:t>Co-founder</a:t>
            </a:r>
            <a:endParaRPr sz="700" b="0" i="0" u="none" strike="noStrike" cap="none" dirty="0">
              <a:solidFill>
                <a:srgbClr val="58585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1" name="Google Shape;861;p32"/>
          <p:cNvSpPr txBox="1"/>
          <p:nvPr/>
        </p:nvSpPr>
        <p:spPr>
          <a:xfrm>
            <a:off x="3491070" y="4257645"/>
            <a:ext cx="19020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 b="1" i="0" u="none" strike="noStrike" cap="none" dirty="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Fernando </a:t>
            </a:r>
            <a:r>
              <a:rPr lang="pt-BR" sz="800" b="1" i="0" u="none" strike="noStrike" cap="none" dirty="0" err="1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Ruicci</a:t>
            </a:r>
            <a:endParaRPr sz="800" b="0" i="0" u="none" strike="noStrike" cap="none" dirty="0">
              <a:solidFill>
                <a:srgbClr val="262626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62" name="Google Shape;862;p32"/>
          <p:cNvSpPr txBox="1"/>
          <p:nvPr/>
        </p:nvSpPr>
        <p:spPr>
          <a:xfrm>
            <a:off x="3491751" y="4397813"/>
            <a:ext cx="2066100" cy="308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700" b="0" i="0" u="none" strike="noStrike" cap="none" dirty="0">
                <a:solidFill>
                  <a:srgbClr val="585858"/>
                </a:solidFill>
                <a:latin typeface="Montserrat"/>
                <a:ea typeface="Montserrat"/>
                <a:cs typeface="Montserrat"/>
                <a:sym typeface="Montserrat"/>
              </a:rPr>
              <a:t>VP de Tecnologia e Dados</a:t>
            </a:r>
            <a:endParaRPr sz="700" b="0" i="0" u="none" strike="noStrike" cap="none" dirty="0">
              <a:solidFill>
                <a:srgbClr val="58585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3" name="Google Shape;863;p32"/>
          <p:cNvSpPr txBox="1"/>
          <p:nvPr/>
        </p:nvSpPr>
        <p:spPr>
          <a:xfrm>
            <a:off x="5013934" y="4257645"/>
            <a:ext cx="19020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 b="1" i="0" u="none" strike="noStrike" cap="none" dirty="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João Ferreira</a:t>
            </a:r>
            <a:endParaRPr sz="800" b="0" i="0" u="none" strike="noStrike" cap="none" dirty="0">
              <a:solidFill>
                <a:srgbClr val="262626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64" name="Google Shape;864;p32"/>
          <p:cNvSpPr txBox="1"/>
          <p:nvPr/>
        </p:nvSpPr>
        <p:spPr>
          <a:xfrm>
            <a:off x="5014615" y="4397813"/>
            <a:ext cx="2066100" cy="308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700" dirty="0">
                <a:solidFill>
                  <a:srgbClr val="585858"/>
                </a:solidFill>
                <a:latin typeface="Montserrat"/>
                <a:ea typeface="Montserrat"/>
                <a:cs typeface="Montserrat"/>
                <a:sym typeface="Montserrat"/>
              </a:rPr>
              <a:t>BI, DS e Aplicações AI</a:t>
            </a:r>
            <a:endParaRPr sz="700" b="0" i="0" u="none" strike="noStrike" cap="none" dirty="0">
              <a:solidFill>
                <a:srgbClr val="58585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5" name="Google Shape;865;p32"/>
          <p:cNvSpPr txBox="1"/>
          <p:nvPr/>
        </p:nvSpPr>
        <p:spPr>
          <a:xfrm>
            <a:off x="6514477" y="4257645"/>
            <a:ext cx="19020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 b="1" i="0" u="none" strike="noStrike" cap="none" dirty="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Ademar Cora</a:t>
            </a:r>
            <a:endParaRPr sz="800" b="0" i="0" u="none" strike="noStrike" cap="none" dirty="0">
              <a:solidFill>
                <a:srgbClr val="262626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66" name="Google Shape;866;p32"/>
          <p:cNvSpPr txBox="1"/>
          <p:nvPr/>
        </p:nvSpPr>
        <p:spPr>
          <a:xfrm>
            <a:off x="6515158" y="4397813"/>
            <a:ext cx="2066100" cy="308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700" b="0" i="0" u="none" strike="noStrike" cap="none" dirty="0">
                <a:solidFill>
                  <a:srgbClr val="585858"/>
                </a:solidFill>
                <a:latin typeface="Montserrat"/>
                <a:ea typeface="Montserrat"/>
                <a:cs typeface="Montserrat"/>
                <a:sym typeface="Montserrat"/>
              </a:rPr>
              <a:t>Engenharia de Dados</a:t>
            </a:r>
            <a:endParaRPr sz="700" b="0" i="0" u="none" strike="noStrike" cap="none" dirty="0">
              <a:solidFill>
                <a:srgbClr val="58585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Google Shape;854;p32">
            <a:extLst>
              <a:ext uri="{FF2B5EF4-FFF2-40B4-BE49-F238E27FC236}">
                <a16:creationId xmlns:a16="http://schemas.microsoft.com/office/drawing/2014/main" id="{08480AB3-A45D-D65B-69AF-633569264D6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1344" r="21337" b="2629"/>
          <a:stretch/>
        </p:blipFill>
        <p:spPr>
          <a:xfrm>
            <a:off x="2048868" y="1722102"/>
            <a:ext cx="1407087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DFF163F-0B28-3A4A-48D2-A8399EEF9BF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257" r="24345"/>
          <a:stretch/>
        </p:blipFill>
        <p:spPr>
          <a:xfrm>
            <a:off x="3501264" y="1722102"/>
            <a:ext cx="1547258" cy="2520000"/>
          </a:xfrm>
          <a:prstGeom prst="rect">
            <a:avLst/>
          </a:prstGeom>
        </p:spPr>
      </p:pic>
      <p:pic>
        <p:nvPicPr>
          <p:cNvPr id="6" name="Imagem 5" descr="Pessoas em pé posando para foto&#10;&#10;O conteúdo gerado por IA pode estar incorreto.">
            <a:extLst>
              <a:ext uri="{FF2B5EF4-FFF2-40B4-BE49-F238E27FC236}">
                <a16:creationId xmlns:a16="http://schemas.microsoft.com/office/drawing/2014/main" id="{8C844CD2-4F72-33E9-A789-378F900AC33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6528" r="32454" b="19553"/>
          <a:stretch/>
        </p:blipFill>
        <p:spPr>
          <a:xfrm>
            <a:off x="5093831" y="1722102"/>
            <a:ext cx="1455802" cy="2520000"/>
          </a:xfrm>
          <a:prstGeom prst="rect">
            <a:avLst/>
          </a:prstGeom>
        </p:spPr>
      </p:pic>
      <p:pic>
        <p:nvPicPr>
          <p:cNvPr id="7" name="Imagem 6" descr="Pessoas em pé posando para foto&#10;&#10;O conteúdo gerado por IA pode estar incorreto.">
            <a:extLst>
              <a:ext uri="{FF2B5EF4-FFF2-40B4-BE49-F238E27FC236}">
                <a16:creationId xmlns:a16="http://schemas.microsoft.com/office/drawing/2014/main" id="{D773B622-E0BC-98FA-CE0F-B16036E1AFF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5690" r="-63" b="13177"/>
          <a:stretch/>
        </p:blipFill>
        <p:spPr>
          <a:xfrm>
            <a:off x="6594942" y="1722102"/>
            <a:ext cx="1494801" cy="252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237C1F42-8C03-A148-0309-E53AAD1F4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C4E0E1DD-23C9-BA13-A058-D861E2029FF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Google Shape;56;p4">
            <a:extLst>
              <a:ext uri="{FF2B5EF4-FFF2-40B4-BE49-F238E27FC236}">
                <a16:creationId xmlns:a16="http://schemas.microsoft.com/office/drawing/2014/main" id="{831B5006-7DC6-4044-7F19-77CCA4351EA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108709" y="43728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pt-BR"/>
              <a:t>4</a:t>
            </a:fld>
            <a:endParaRPr sz="500"/>
          </a:p>
        </p:txBody>
      </p:sp>
      <p:sp>
        <p:nvSpPr>
          <p:cNvPr id="6" name="Google Shape;58;p4">
            <a:extLst>
              <a:ext uri="{FF2B5EF4-FFF2-40B4-BE49-F238E27FC236}">
                <a16:creationId xmlns:a16="http://schemas.microsoft.com/office/drawing/2014/main" id="{1DB2AD36-0AD5-73D2-63AE-604C5269583A}"/>
              </a:ext>
            </a:extLst>
          </p:cNvPr>
          <p:cNvSpPr txBox="1"/>
          <p:nvPr/>
        </p:nvSpPr>
        <p:spPr>
          <a:xfrm>
            <a:off x="4017861" y="448412"/>
            <a:ext cx="4639548" cy="38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1600" b="1" dirty="0">
                <a:solidFill>
                  <a:srgbClr val="EFA62B"/>
                </a:solidFill>
                <a:latin typeface="Montserrat"/>
                <a:ea typeface="Montserrat Black"/>
                <a:cs typeface="Montserrat Black"/>
                <a:sym typeface="Montserrat"/>
              </a:rPr>
              <a:t>Quem é a CRMBONUS?</a:t>
            </a:r>
            <a:endParaRPr sz="1600" b="0" i="0" u="none" strike="noStrike" cap="none" dirty="0">
              <a:solidFill>
                <a:srgbClr val="EFA62B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74C4F5F-E204-0F8C-D33E-9B0A907082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82133" y="1278437"/>
            <a:ext cx="7179734" cy="3291164"/>
          </a:xfrm>
          <a:prstGeom prst="rect">
            <a:avLst/>
          </a:prstGeom>
        </p:spPr>
      </p:pic>
      <p:pic>
        <p:nvPicPr>
          <p:cNvPr id="10" name="Picture 4" descr="new logo crmbonus">
            <a:extLst>
              <a:ext uri="{FF2B5EF4-FFF2-40B4-BE49-F238E27FC236}">
                <a16:creationId xmlns:a16="http://schemas.microsoft.com/office/drawing/2014/main" id="{27631E65-44C6-A2FB-7C55-A5894C54E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4" y="512312"/>
            <a:ext cx="1205099" cy="17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DDDBE220-28D4-DA58-7CA8-78215C9AA63F}"/>
              </a:ext>
            </a:extLst>
          </p:cNvPr>
          <p:cNvSpPr/>
          <p:nvPr/>
        </p:nvSpPr>
        <p:spPr>
          <a:xfrm>
            <a:off x="4543962" y="3253409"/>
            <a:ext cx="4600037" cy="381613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387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78917499-4588-F9CA-8933-5A21D2F53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828A369C-AFC6-5E85-FF82-499EFE045236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Google Shape;56;p4">
            <a:extLst>
              <a:ext uri="{FF2B5EF4-FFF2-40B4-BE49-F238E27FC236}">
                <a16:creationId xmlns:a16="http://schemas.microsoft.com/office/drawing/2014/main" id="{2382728E-42BD-8080-4941-ABA8E0C63DF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108709" y="43728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pt-BR"/>
              <a:t>5</a:t>
            </a:fld>
            <a:endParaRPr sz="500"/>
          </a:p>
        </p:txBody>
      </p:sp>
      <p:sp>
        <p:nvSpPr>
          <p:cNvPr id="6" name="Google Shape;58;p4">
            <a:extLst>
              <a:ext uri="{FF2B5EF4-FFF2-40B4-BE49-F238E27FC236}">
                <a16:creationId xmlns:a16="http://schemas.microsoft.com/office/drawing/2014/main" id="{DB6337DC-ED26-FAA3-D8E5-03F49E050BD8}"/>
              </a:ext>
            </a:extLst>
          </p:cNvPr>
          <p:cNvSpPr txBox="1"/>
          <p:nvPr/>
        </p:nvSpPr>
        <p:spPr>
          <a:xfrm>
            <a:off x="4017861" y="448412"/>
            <a:ext cx="4639548" cy="38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1600" b="1" dirty="0">
                <a:solidFill>
                  <a:srgbClr val="EFA62B"/>
                </a:solidFill>
                <a:latin typeface="Montserrat"/>
                <a:ea typeface="Montserrat Black"/>
                <a:cs typeface="Montserrat Black"/>
                <a:sym typeface="Montserrat"/>
              </a:rPr>
              <a:t>Quem é a CRMBONUS?</a:t>
            </a:r>
            <a:endParaRPr sz="1600" b="0" i="0" u="none" strike="noStrike" cap="none" dirty="0">
              <a:solidFill>
                <a:srgbClr val="EFA62B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0" name="Picture 4" descr="new logo crmbonus">
            <a:extLst>
              <a:ext uri="{FF2B5EF4-FFF2-40B4-BE49-F238E27FC236}">
                <a16:creationId xmlns:a16="http://schemas.microsoft.com/office/drawing/2014/main" id="{1067E0AA-E401-007C-EDA6-0AFF195CD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4" y="512312"/>
            <a:ext cx="1205099" cy="17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7A5B3569-1004-B1D6-443A-AB66196DC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55" y="1422175"/>
            <a:ext cx="7529689" cy="3287781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C8C6E057-84F5-51EF-775A-4FA3A9350136}"/>
              </a:ext>
            </a:extLst>
          </p:cNvPr>
          <p:cNvSpPr/>
          <p:nvPr/>
        </p:nvSpPr>
        <p:spPr>
          <a:xfrm>
            <a:off x="4380089" y="2421914"/>
            <a:ext cx="4492978" cy="1739900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965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9E0CDD01-A6D3-1E31-9421-49EEC5BFE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FDF742CB-5F6F-3772-34F4-84923CDDC066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Google Shape;56;p4">
            <a:extLst>
              <a:ext uri="{FF2B5EF4-FFF2-40B4-BE49-F238E27FC236}">
                <a16:creationId xmlns:a16="http://schemas.microsoft.com/office/drawing/2014/main" id="{80AAB2B5-8213-C4D7-EC9E-A6303E44D21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108709" y="43728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pt-BR"/>
              <a:t>6</a:t>
            </a:fld>
            <a:endParaRPr sz="500"/>
          </a:p>
        </p:txBody>
      </p:sp>
      <p:sp>
        <p:nvSpPr>
          <p:cNvPr id="6" name="Google Shape;58;p4">
            <a:extLst>
              <a:ext uri="{FF2B5EF4-FFF2-40B4-BE49-F238E27FC236}">
                <a16:creationId xmlns:a16="http://schemas.microsoft.com/office/drawing/2014/main" id="{5E2DB866-0905-FE15-1A61-ED27B8E5F361}"/>
              </a:ext>
            </a:extLst>
          </p:cNvPr>
          <p:cNvSpPr txBox="1"/>
          <p:nvPr/>
        </p:nvSpPr>
        <p:spPr>
          <a:xfrm>
            <a:off x="4017861" y="448412"/>
            <a:ext cx="4639548" cy="38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1600" b="1" dirty="0">
                <a:solidFill>
                  <a:srgbClr val="EFA62B"/>
                </a:solidFill>
                <a:latin typeface="Montserrat"/>
                <a:ea typeface="Montserrat Black"/>
                <a:cs typeface="Montserrat Black"/>
                <a:sym typeface="Montserrat"/>
              </a:rPr>
              <a:t>Quem é a CRMBONUS?</a:t>
            </a:r>
            <a:endParaRPr sz="1600" b="0" i="0" u="none" strike="noStrike" cap="none" dirty="0">
              <a:solidFill>
                <a:srgbClr val="EFA62B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0" name="Picture 4" descr="new logo crmbonus">
            <a:extLst>
              <a:ext uri="{FF2B5EF4-FFF2-40B4-BE49-F238E27FC236}">
                <a16:creationId xmlns:a16="http://schemas.microsoft.com/office/drawing/2014/main" id="{C5A7E5ED-5C9F-0F51-953C-761DF6B37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4" y="512312"/>
            <a:ext cx="1205099" cy="17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114CB83-9DBC-AFF5-5173-88B1E3650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217" y="1342337"/>
            <a:ext cx="7129492" cy="316558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1362CD44-A4A1-B34A-E6DB-D7C48F9F8A61}"/>
              </a:ext>
            </a:extLst>
          </p:cNvPr>
          <p:cNvSpPr/>
          <p:nvPr/>
        </p:nvSpPr>
        <p:spPr>
          <a:xfrm>
            <a:off x="4543962" y="3085810"/>
            <a:ext cx="4600037" cy="2057690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817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>
          <a:extLst>
            <a:ext uri="{FF2B5EF4-FFF2-40B4-BE49-F238E27FC236}">
              <a16:creationId xmlns:a16="http://schemas.microsoft.com/office/drawing/2014/main" id="{CC0D7CAD-52AA-8041-FDE2-4EE3A426C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9">
            <a:extLst>
              <a:ext uri="{FF2B5EF4-FFF2-40B4-BE49-F238E27FC236}">
                <a16:creationId xmlns:a16="http://schemas.microsoft.com/office/drawing/2014/main" id="{CAE519DA-7C47-52C2-61D0-7AA1C748A8F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108709" y="43840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pt-BR"/>
              <a:t>7</a:t>
            </a:fld>
            <a:endParaRPr sz="500"/>
          </a:p>
        </p:txBody>
      </p:sp>
      <p:sp>
        <p:nvSpPr>
          <p:cNvPr id="228" name="Google Shape;228;p9">
            <a:extLst>
              <a:ext uri="{FF2B5EF4-FFF2-40B4-BE49-F238E27FC236}">
                <a16:creationId xmlns:a16="http://schemas.microsoft.com/office/drawing/2014/main" id="{FA34964E-D31F-4059-6388-2FD767A31D6D}"/>
              </a:ext>
            </a:extLst>
          </p:cNvPr>
          <p:cNvSpPr txBox="1"/>
          <p:nvPr/>
        </p:nvSpPr>
        <p:spPr>
          <a:xfrm>
            <a:off x="423897" y="924104"/>
            <a:ext cx="5457614" cy="529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 dirty="0">
                <a:solidFill>
                  <a:schemeClr val="dk1"/>
                </a:solidFill>
                <a:latin typeface="Montserrat"/>
                <a:ea typeface="Montserrat Black"/>
                <a:cs typeface="Montserrat Black"/>
                <a:sym typeface="Montserrat"/>
              </a:rPr>
              <a:t>Sistema de Recomendação</a:t>
            </a:r>
            <a:endParaRPr sz="2800" b="0" i="0" u="none" strike="noStrike" cap="none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" name="Google Shape;230;p9">
            <a:extLst>
              <a:ext uri="{FF2B5EF4-FFF2-40B4-BE49-F238E27FC236}">
                <a16:creationId xmlns:a16="http://schemas.microsoft.com/office/drawing/2014/main" id="{A78F79C9-D25B-8657-A5AD-57530DFD6D95}"/>
              </a:ext>
            </a:extLst>
          </p:cNvPr>
          <p:cNvSpPr txBox="1"/>
          <p:nvPr/>
        </p:nvSpPr>
        <p:spPr>
          <a:xfrm>
            <a:off x="203480" y="3361965"/>
            <a:ext cx="1715348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1100" b="0" i="0" u="none" strike="noStrike" cap="none" dirty="0">
                <a:solidFill>
                  <a:srgbClr val="585858"/>
                </a:solidFill>
                <a:latin typeface="Montserrat"/>
                <a:ea typeface="Montserrat"/>
                <a:cs typeface="Montserrat"/>
                <a:sym typeface="Montserrat"/>
              </a:rPr>
              <a:t>Jornada de Compras de Nossos Clientes</a:t>
            </a:r>
            <a:endParaRPr sz="1100" b="0" i="0" u="none" strike="noStrike" cap="none" dirty="0">
              <a:solidFill>
                <a:srgbClr val="58585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Gráfico 5" descr="Sacola de compras com preenchimento sólido">
            <a:extLst>
              <a:ext uri="{FF2B5EF4-FFF2-40B4-BE49-F238E27FC236}">
                <a16:creationId xmlns:a16="http://schemas.microsoft.com/office/drawing/2014/main" id="{59412357-8AC6-B4CE-2764-C4184E354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5243" y="2596365"/>
            <a:ext cx="774065" cy="774065"/>
          </a:xfrm>
          <a:prstGeom prst="rect">
            <a:avLst/>
          </a:prstGeom>
        </p:spPr>
      </p:pic>
      <p:pic>
        <p:nvPicPr>
          <p:cNvPr id="8" name="Gráfico 7" descr="Perfil de mulher com preenchimento sólido">
            <a:extLst>
              <a:ext uri="{FF2B5EF4-FFF2-40B4-BE49-F238E27FC236}">
                <a16:creationId xmlns:a16="http://schemas.microsoft.com/office/drawing/2014/main" id="{C365F0C0-4013-68D3-33DE-B64B59DAF6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12394" y="1987834"/>
            <a:ext cx="570754" cy="570754"/>
          </a:xfrm>
          <a:prstGeom prst="rect">
            <a:avLst/>
          </a:prstGeom>
        </p:spPr>
      </p:pic>
      <p:pic>
        <p:nvPicPr>
          <p:cNvPr id="10" name="Gráfico 9" descr="Usuários com preenchimento sólido">
            <a:extLst>
              <a:ext uri="{FF2B5EF4-FFF2-40B4-BE49-F238E27FC236}">
                <a16:creationId xmlns:a16="http://schemas.microsoft.com/office/drawing/2014/main" id="{B6197732-859C-CAE9-CF51-DEE4A5F255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3827" y="3452278"/>
            <a:ext cx="847888" cy="847888"/>
          </a:xfrm>
          <a:prstGeom prst="rect">
            <a:avLst/>
          </a:prstGeom>
        </p:spPr>
      </p:pic>
      <p:sp>
        <p:nvSpPr>
          <p:cNvPr id="11" name="Google Shape;230;p9">
            <a:extLst>
              <a:ext uri="{FF2B5EF4-FFF2-40B4-BE49-F238E27FC236}">
                <a16:creationId xmlns:a16="http://schemas.microsoft.com/office/drawing/2014/main" id="{FA5947B0-BBB8-057C-454A-1ED40EE27A4D}"/>
              </a:ext>
            </a:extLst>
          </p:cNvPr>
          <p:cNvSpPr txBox="1"/>
          <p:nvPr/>
        </p:nvSpPr>
        <p:spPr>
          <a:xfrm>
            <a:off x="1940097" y="2498626"/>
            <a:ext cx="1715348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1100" dirty="0">
                <a:solidFill>
                  <a:srgbClr val="585858"/>
                </a:solidFill>
                <a:latin typeface="Montserrat"/>
                <a:ea typeface="Montserrat"/>
                <a:cs typeface="Montserrat"/>
                <a:sym typeface="Montserrat"/>
              </a:rPr>
              <a:t>Por Conteúdo</a:t>
            </a:r>
            <a:endParaRPr sz="1100" b="0" i="0" u="none" strike="noStrike" cap="none" dirty="0">
              <a:solidFill>
                <a:srgbClr val="58585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Google Shape;230;p9">
            <a:extLst>
              <a:ext uri="{FF2B5EF4-FFF2-40B4-BE49-F238E27FC236}">
                <a16:creationId xmlns:a16="http://schemas.microsoft.com/office/drawing/2014/main" id="{608BEE10-CC3F-28E1-E772-2498F0B0B2EE}"/>
              </a:ext>
            </a:extLst>
          </p:cNvPr>
          <p:cNvSpPr txBox="1"/>
          <p:nvPr/>
        </p:nvSpPr>
        <p:spPr>
          <a:xfrm>
            <a:off x="1940097" y="4106186"/>
            <a:ext cx="1715348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1100" b="0" i="0" u="none" strike="noStrike" cap="none" dirty="0">
                <a:solidFill>
                  <a:srgbClr val="585858"/>
                </a:solidFill>
                <a:latin typeface="Montserrat"/>
                <a:ea typeface="Montserrat"/>
                <a:cs typeface="Montserrat"/>
                <a:sym typeface="Montserrat"/>
              </a:rPr>
              <a:t>Colaborativo</a:t>
            </a:r>
            <a:endParaRPr lang="pt-BR" sz="1100" dirty="0">
              <a:solidFill>
                <a:srgbClr val="58585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1100" b="0" i="0" u="none" strike="noStrike" cap="none" dirty="0">
                <a:solidFill>
                  <a:srgbClr val="585858"/>
                </a:solidFill>
                <a:latin typeface="Montserrat"/>
                <a:ea typeface="Montserrat"/>
                <a:cs typeface="Montserrat"/>
                <a:sym typeface="Montserrat"/>
              </a:rPr>
              <a:t>(Módulo ALS)</a:t>
            </a:r>
            <a:endParaRPr sz="1100" b="0" i="0" u="none" strike="noStrike" cap="none" dirty="0">
              <a:solidFill>
                <a:srgbClr val="58585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" name="Gráfico 13" descr="Engrenagem única com preenchimento sólido">
            <a:extLst>
              <a:ext uri="{FF2B5EF4-FFF2-40B4-BE49-F238E27FC236}">
                <a16:creationId xmlns:a16="http://schemas.microsoft.com/office/drawing/2014/main" id="{657284CA-F862-D78C-E4A8-AFCB151855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81261" y="2554814"/>
            <a:ext cx="774065" cy="774065"/>
          </a:xfrm>
          <a:prstGeom prst="rect">
            <a:avLst/>
          </a:prstGeom>
        </p:spPr>
      </p:pic>
      <p:sp>
        <p:nvSpPr>
          <p:cNvPr id="15" name="Google Shape;230;p9">
            <a:extLst>
              <a:ext uri="{FF2B5EF4-FFF2-40B4-BE49-F238E27FC236}">
                <a16:creationId xmlns:a16="http://schemas.microsoft.com/office/drawing/2014/main" id="{A0E766EC-25C2-781B-6212-089D10C62448}"/>
              </a:ext>
            </a:extLst>
          </p:cNvPr>
          <p:cNvSpPr txBox="1"/>
          <p:nvPr/>
        </p:nvSpPr>
        <p:spPr>
          <a:xfrm>
            <a:off x="5492076" y="3236205"/>
            <a:ext cx="1715348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1100" dirty="0">
                <a:solidFill>
                  <a:srgbClr val="585858"/>
                </a:solidFill>
                <a:latin typeface="Montserrat"/>
                <a:ea typeface="Montserrat"/>
                <a:cs typeface="Montserrat"/>
                <a:sym typeface="Montserrat"/>
              </a:rPr>
              <a:t>Gestão de Ofertas</a:t>
            </a:r>
            <a:endParaRPr sz="1100" b="0" i="0" u="none" strike="noStrike" cap="none" dirty="0">
              <a:solidFill>
                <a:srgbClr val="58585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" name="Gráfico 16" descr="Enviar com preenchimento sólido">
            <a:extLst>
              <a:ext uri="{FF2B5EF4-FFF2-40B4-BE49-F238E27FC236}">
                <a16:creationId xmlns:a16="http://schemas.microsoft.com/office/drawing/2014/main" id="{93C5B1DB-2055-4031-7F90-676D4BF48B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91002" y="2554814"/>
            <a:ext cx="774065" cy="774065"/>
          </a:xfrm>
          <a:prstGeom prst="rect">
            <a:avLst/>
          </a:prstGeom>
        </p:spPr>
      </p:pic>
      <p:pic>
        <p:nvPicPr>
          <p:cNvPr id="19" name="Gráfico 18" descr="Banco de dados com preenchimento sólido">
            <a:extLst>
              <a:ext uri="{FF2B5EF4-FFF2-40B4-BE49-F238E27FC236}">
                <a16:creationId xmlns:a16="http://schemas.microsoft.com/office/drawing/2014/main" id="{B34550B6-4B48-6FEB-8A02-02046A68B7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216676" y="2543525"/>
            <a:ext cx="774065" cy="774065"/>
          </a:xfrm>
          <a:prstGeom prst="rect">
            <a:avLst/>
          </a:prstGeom>
        </p:spPr>
      </p:pic>
      <p:sp>
        <p:nvSpPr>
          <p:cNvPr id="20" name="Google Shape;230;p9">
            <a:extLst>
              <a:ext uri="{FF2B5EF4-FFF2-40B4-BE49-F238E27FC236}">
                <a16:creationId xmlns:a16="http://schemas.microsoft.com/office/drawing/2014/main" id="{DE6EC3C2-F80E-D550-7446-54C413A59EBA}"/>
              </a:ext>
            </a:extLst>
          </p:cNvPr>
          <p:cNvSpPr txBox="1"/>
          <p:nvPr/>
        </p:nvSpPr>
        <p:spPr>
          <a:xfrm>
            <a:off x="3856216" y="3258821"/>
            <a:ext cx="1601994" cy="768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1100" dirty="0">
                <a:solidFill>
                  <a:srgbClr val="585858"/>
                </a:solidFill>
                <a:latin typeface="Montserrat"/>
                <a:ea typeface="Montserrat"/>
                <a:cs typeface="Montserrat"/>
                <a:sym typeface="Montserrat"/>
              </a:rPr>
              <a:t>Banco de Dados com a Base </a:t>
            </a: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1100" dirty="0" err="1">
                <a:solidFill>
                  <a:srgbClr val="585858"/>
                </a:solidFill>
                <a:latin typeface="Montserrat"/>
                <a:ea typeface="Montserrat"/>
                <a:cs typeface="Montserrat"/>
                <a:sym typeface="Montserrat"/>
              </a:rPr>
              <a:t>Pré</a:t>
            </a:r>
            <a:r>
              <a:rPr lang="pt-BR" sz="1100" dirty="0">
                <a:solidFill>
                  <a:srgbClr val="585858"/>
                </a:solidFill>
                <a:latin typeface="Montserrat"/>
                <a:ea typeface="Montserrat"/>
                <a:cs typeface="Montserrat"/>
                <a:sym typeface="Montserrat"/>
              </a:rPr>
              <a:t> processada</a:t>
            </a:r>
            <a:endParaRPr sz="1100" b="0" i="0" u="none" strike="noStrike" cap="none" dirty="0">
              <a:solidFill>
                <a:srgbClr val="58585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Google Shape;230;p9">
            <a:extLst>
              <a:ext uri="{FF2B5EF4-FFF2-40B4-BE49-F238E27FC236}">
                <a16:creationId xmlns:a16="http://schemas.microsoft.com/office/drawing/2014/main" id="{FAAC1FAD-451B-9FCE-82F5-4DD00402F6A1}"/>
              </a:ext>
            </a:extLst>
          </p:cNvPr>
          <p:cNvSpPr txBox="1"/>
          <p:nvPr/>
        </p:nvSpPr>
        <p:spPr>
          <a:xfrm>
            <a:off x="7230319" y="3236205"/>
            <a:ext cx="1715348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1100" dirty="0">
                <a:solidFill>
                  <a:srgbClr val="585858"/>
                </a:solidFill>
                <a:latin typeface="Montserrat"/>
                <a:ea typeface="Montserrat"/>
                <a:cs typeface="Montserrat"/>
                <a:sym typeface="Montserrat"/>
              </a:rPr>
              <a:t>Recomendação</a:t>
            </a:r>
            <a:endParaRPr sz="1100" b="0" i="0" u="none" strike="noStrike" cap="none" dirty="0">
              <a:solidFill>
                <a:srgbClr val="58585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" name="Conector: Curvo 22">
            <a:extLst>
              <a:ext uri="{FF2B5EF4-FFF2-40B4-BE49-F238E27FC236}">
                <a16:creationId xmlns:a16="http://schemas.microsoft.com/office/drawing/2014/main" id="{E2679485-56A5-C950-2F1E-CAAAD26E737C}"/>
              </a:ext>
            </a:extLst>
          </p:cNvPr>
          <p:cNvCxnSpPr/>
          <p:nvPr/>
        </p:nvCxnSpPr>
        <p:spPr>
          <a:xfrm flipV="1">
            <a:off x="1389308" y="2280355"/>
            <a:ext cx="1123086" cy="756355"/>
          </a:xfrm>
          <a:prstGeom prst="curvedConnector3">
            <a:avLst/>
          </a:prstGeom>
          <a:ln w="57150">
            <a:solidFill>
              <a:srgbClr val="FFB733">
                <a:alpha val="25882"/>
              </a:srgb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Conector: Curvo 23">
            <a:extLst>
              <a:ext uri="{FF2B5EF4-FFF2-40B4-BE49-F238E27FC236}">
                <a16:creationId xmlns:a16="http://schemas.microsoft.com/office/drawing/2014/main" id="{8E2AE360-0503-0AF4-D6F1-0D28F6149BBF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387999" y="3036710"/>
            <a:ext cx="985828" cy="839512"/>
          </a:xfrm>
          <a:prstGeom prst="curvedConnector3">
            <a:avLst/>
          </a:prstGeom>
          <a:ln w="57150">
            <a:solidFill>
              <a:srgbClr val="FFB733">
                <a:alpha val="25882"/>
              </a:srgb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3BEAB45D-04D2-1ABC-685B-975B97838658}"/>
              </a:ext>
            </a:extLst>
          </p:cNvPr>
          <p:cNvCxnSpPr>
            <a:endCxn id="14" idx="1"/>
          </p:cNvCxnSpPr>
          <p:nvPr/>
        </p:nvCxnSpPr>
        <p:spPr>
          <a:xfrm>
            <a:off x="4990741" y="2930558"/>
            <a:ext cx="890520" cy="11289"/>
          </a:xfrm>
          <a:prstGeom prst="line">
            <a:avLst/>
          </a:prstGeom>
          <a:ln w="57150">
            <a:solidFill>
              <a:srgbClr val="FFB733">
                <a:alpha val="25882"/>
              </a:srgb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696C6EA1-948F-EEB9-BA1C-BA36666162C3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655326" y="2938764"/>
            <a:ext cx="935676" cy="3083"/>
          </a:xfrm>
          <a:prstGeom prst="line">
            <a:avLst/>
          </a:prstGeom>
          <a:ln w="57150">
            <a:solidFill>
              <a:srgbClr val="FFB733">
                <a:alpha val="25882"/>
              </a:srgb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2" name="Retângulo 41">
            <a:extLst>
              <a:ext uri="{FF2B5EF4-FFF2-40B4-BE49-F238E27FC236}">
                <a16:creationId xmlns:a16="http://schemas.microsoft.com/office/drawing/2014/main" id="{C7F54464-A357-8678-58F6-FF4A29AAC1CA}"/>
              </a:ext>
            </a:extLst>
          </p:cNvPr>
          <p:cNvSpPr/>
          <p:nvPr/>
        </p:nvSpPr>
        <p:spPr>
          <a:xfrm>
            <a:off x="4069603" y="1363137"/>
            <a:ext cx="5074397" cy="3690051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54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>
          <a:extLst>
            <a:ext uri="{FF2B5EF4-FFF2-40B4-BE49-F238E27FC236}">
              <a16:creationId xmlns:a16="http://schemas.microsoft.com/office/drawing/2014/main" id="{6A1E17D9-C2F6-F456-9B3F-ACE734229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9">
            <a:extLst>
              <a:ext uri="{FF2B5EF4-FFF2-40B4-BE49-F238E27FC236}">
                <a16:creationId xmlns:a16="http://schemas.microsoft.com/office/drawing/2014/main" id="{938FB993-305B-E920-5AE7-B13DACFA1F5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108709" y="43840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pt-BR"/>
              <a:t>8</a:t>
            </a:fld>
            <a:endParaRPr sz="500"/>
          </a:p>
        </p:txBody>
      </p:sp>
      <p:sp>
        <p:nvSpPr>
          <p:cNvPr id="228" name="Google Shape;228;p9">
            <a:extLst>
              <a:ext uri="{FF2B5EF4-FFF2-40B4-BE49-F238E27FC236}">
                <a16:creationId xmlns:a16="http://schemas.microsoft.com/office/drawing/2014/main" id="{BC1BE97E-29F7-A52A-9A0E-599C1BFFF820}"/>
              </a:ext>
            </a:extLst>
          </p:cNvPr>
          <p:cNvSpPr txBox="1"/>
          <p:nvPr/>
        </p:nvSpPr>
        <p:spPr>
          <a:xfrm>
            <a:off x="423897" y="924104"/>
            <a:ext cx="5457614" cy="529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 dirty="0">
                <a:solidFill>
                  <a:schemeClr val="dk1"/>
                </a:solidFill>
                <a:latin typeface="Montserrat"/>
                <a:ea typeface="Montserrat Black"/>
                <a:cs typeface="Montserrat Black"/>
                <a:sym typeface="Montserrat"/>
              </a:rPr>
              <a:t>Modelo ALS</a:t>
            </a:r>
            <a:endParaRPr sz="2800" b="0" i="0" u="none" strike="noStrike" cap="none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Google Shape;230;p9">
            <a:extLst>
              <a:ext uri="{FF2B5EF4-FFF2-40B4-BE49-F238E27FC236}">
                <a16:creationId xmlns:a16="http://schemas.microsoft.com/office/drawing/2014/main" id="{6FE33E87-29E8-0E32-69A5-B066D9B44682}"/>
              </a:ext>
            </a:extLst>
          </p:cNvPr>
          <p:cNvSpPr txBox="1"/>
          <p:nvPr/>
        </p:nvSpPr>
        <p:spPr>
          <a:xfrm>
            <a:off x="423897" y="1488246"/>
            <a:ext cx="7297703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1200" b="1" i="0" u="none" strike="noStrike" cap="none" dirty="0">
                <a:solidFill>
                  <a:srgbClr val="585858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O que é o </a:t>
            </a:r>
            <a:r>
              <a:rPr lang="pt-BR" sz="1200" b="1" dirty="0">
                <a:solidFill>
                  <a:srgbClr val="585858"/>
                </a:solidFill>
                <a:latin typeface="Montserrat" panose="00000500000000000000" pitchFamily="2" charset="0"/>
                <a:sym typeface="Montserrat"/>
              </a:rPr>
              <a:t>ALS: </a:t>
            </a:r>
            <a:r>
              <a:rPr lang="pt-BR" sz="1200" dirty="0">
                <a:solidFill>
                  <a:srgbClr val="585858"/>
                </a:solidFill>
                <a:latin typeface="Montserrat" panose="00000500000000000000" pitchFamily="2" charset="0"/>
              </a:rPr>
              <a:t>É um algoritmo que decompõe a matriz de interações usuário-item em duas matrizes de fatores latentes (usuários e itens).</a:t>
            </a:r>
            <a:endParaRPr sz="1200" dirty="0">
              <a:solidFill>
                <a:srgbClr val="585858"/>
              </a:solidFill>
              <a:latin typeface="Montserrat" panose="00000500000000000000" pitchFamily="2" charset="0"/>
              <a:sym typeface="Montserrat"/>
            </a:endParaRPr>
          </a:p>
        </p:txBody>
      </p:sp>
      <p:sp>
        <p:nvSpPr>
          <p:cNvPr id="4" name="Google Shape;230;p9">
            <a:extLst>
              <a:ext uri="{FF2B5EF4-FFF2-40B4-BE49-F238E27FC236}">
                <a16:creationId xmlns:a16="http://schemas.microsoft.com/office/drawing/2014/main" id="{A0DA0B15-5990-49AA-A8F1-5B0FEC4517EE}"/>
              </a:ext>
            </a:extLst>
          </p:cNvPr>
          <p:cNvSpPr txBox="1"/>
          <p:nvPr/>
        </p:nvSpPr>
        <p:spPr>
          <a:xfrm>
            <a:off x="423897" y="2075035"/>
            <a:ext cx="7297703" cy="1066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spcBef>
                <a:spcPts val="300"/>
              </a:spcBef>
            </a:pPr>
            <a:r>
              <a:rPr lang="pt-BR" sz="1200" b="1" i="0" u="none" strike="noStrike" cap="none" dirty="0">
                <a:solidFill>
                  <a:srgbClr val="585858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Vantagens</a:t>
            </a:r>
            <a:r>
              <a:rPr lang="pt-BR" sz="1200" b="1" dirty="0">
                <a:solidFill>
                  <a:srgbClr val="585858"/>
                </a:solidFill>
                <a:latin typeface="Montserrat" panose="00000500000000000000" pitchFamily="2" charset="0"/>
                <a:sym typeface="Montserrat"/>
              </a:rPr>
              <a:t>:</a:t>
            </a:r>
          </a:p>
          <a:p>
            <a:pPr marL="171450" indent="-171450" algn="l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rgbClr val="585858"/>
                </a:solidFill>
                <a:latin typeface="Montserrat" panose="00000500000000000000" pitchFamily="2" charset="0"/>
              </a:rPr>
              <a:t>Lida bem com dados esparsos (quando há poucas interações usuário-item).</a:t>
            </a:r>
          </a:p>
          <a:p>
            <a:pPr marL="171450" indent="-171450" algn="l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rgbClr val="585858"/>
                </a:solidFill>
                <a:latin typeface="Montserrat" panose="00000500000000000000" pitchFamily="2" charset="0"/>
              </a:rPr>
              <a:t>É escalável e eficiente para grandes volumes de dados.</a:t>
            </a: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1200" dirty="0">
              <a:solidFill>
                <a:srgbClr val="585858"/>
              </a:solidFill>
              <a:latin typeface="Montserrat" panose="00000500000000000000" pitchFamily="2" charset="0"/>
              <a:sym typeface="Montserrat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BAB84CD-E826-C3EA-2907-98461F4CB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279" y="3407846"/>
            <a:ext cx="3342849" cy="150819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9ECD683E-4AD7-54A6-C112-F470A4F73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384" y="3616398"/>
            <a:ext cx="3334215" cy="876422"/>
          </a:xfrm>
          <a:prstGeom prst="rect">
            <a:avLst/>
          </a:prstGeom>
        </p:spPr>
      </p:pic>
      <p:sp>
        <p:nvSpPr>
          <p:cNvPr id="16" name="Google Shape;230;p9">
            <a:extLst>
              <a:ext uri="{FF2B5EF4-FFF2-40B4-BE49-F238E27FC236}">
                <a16:creationId xmlns:a16="http://schemas.microsoft.com/office/drawing/2014/main" id="{69E8808A-2911-A170-A438-1AE4BBCDEFFC}"/>
              </a:ext>
            </a:extLst>
          </p:cNvPr>
          <p:cNvSpPr txBox="1"/>
          <p:nvPr/>
        </p:nvSpPr>
        <p:spPr>
          <a:xfrm>
            <a:off x="423896" y="2927078"/>
            <a:ext cx="7297703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1200" b="1" dirty="0">
                <a:solidFill>
                  <a:srgbClr val="585858"/>
                </a:solidFill>
                <a:latin typeface="Montserrat" panose="00000500000000000000" pitchFamily="2" charset="0"/>
                <a:sym typeface="Montserrat"/>
              </a:rPr>
              <a:t>Como Funciona: </a:t>
            </a:r>
            <a:endParaRPr sz="1200" b="1" dirty="0">
              <a:solidFill>
                <a:srgbClr val="585858"/>
              </a:solidFill>
              <a:latin typeface="Montserrat" panose="00000500000000000000" pitchFamily="2" charset="0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92794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>
          <a:extLst>
            <a:ext uri="{FF2B5EF4-FFF2-40B4-BE49-F238E27FC236}">
              <a16:creationId xmlns:a16="http://schemas.microsoft.com/office/drawing/2014/main" id="{C40914A3-E854-9155-C07F-6A8455058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9">
            <a:extLst>
              <a:ext uri="{FF2B5EF4-FFF2-40B4-BE49-F238E27FC236}">
                <a16:creationId xmlns:a16="http://schemas.microsoft.com/office/drawing/2014/main" id="{855EB48A-D208-8502-181E-22078480BF0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108709" y="43840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pt-BR"/>
              <a:t>9</a:t>
            </a:fld>
            <a:endParaRPr sz="500"/>
          </a:p>
        </p:txBody>
      </p:sp>
      <p:sp>
        <p:nvSpPr>
          <p:cNvPr id="228" name="Google Shape;228;p9">
            <a:extLst>
              <a:ext uri="{FF2B5EF4-FFF2-40B4-BE49-F238E27FC236}">
                <a16:creationId xmlns:a16="http://schemas.microsoft.com/office/drawing/2014/main" id="{67BB98E6-E240-6786-866D-2D40A843C458}"/>
              </a:ext>
            </a:extLst>
          </p:cNvPr>
          <p:cNvSpPr txBox="1"/>
          <p:nvPr/>
        </p:nvSpPr>
        <p:spPr>
          <a:xfrm>
            <a:off x="423897" y="924104"/>
            <a:ext cx="5457614" cy="529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 dirty="0">
                <a:solidFill>
                  <a:schemeClr val="dk1"/>
                </a:solidFill>
                <a:latin typeface="Montserrat"/>
                <a:ea typeface="Montserrat Black"/>
                <a:cs typeface="Montserrat Black"/>
                <a:sym typeface="Montserrat"/>
              </a:rPr>
              <a:t>Sistema de Recomendação</a:t>
            </a:r>
            <a:endParaRPr sz="2800" b="0" i="0" u="none" strike="noStrike" cap="none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" name="Google Shape;230;p9">
            <a:extLst>
              <a:ext uri="{FF2B5EF4-FFF2-40B4-BE49-F238E27FC236}">
                <a16:creationId xmlns:a16="http://schemas.microsoft.com/office/drawing/2014/main" id="{46315531-7C2D-8FEF-C7AB-CBDF0ADD432C}"/>
              </a:ext>
            </a:extLst>
          </p:cNvPr>
          <p:cNvSpPr txBox="1"/>
          <p:nvPr/>
        </p:nvSpPr>
        <p:spPr>
          <a:xfrm>
            <a:off x="203480" y="3226497"/>
            <a:ext cx="1715348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1100" b="0" i="0" u="none" strike="noStrike" cap="none" dirty="0">
                <a:solidFill>
                  <a:srgbClr val="585858"/>
                </a:solidFill>
                <a:latin typeface="Montserrat"/>
                <a:ea typeface="Montserrat"/>
                <a:cs typeface="Montserrat"/>
                <a:sym typeface="Montserrat"/>
              </a:rPr>
              <a:t>Jornada de Compras de Nossos Clientes</a:t>
            </a:r>
            <a:endParaRPr sz="1100" b="0" i="0" u="none" strike="noStrike" cap="none" dirty="0">
              <a:solidFill>
                <a:srgbClr val="58585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Gráfico 5" descr="Sacola de compras com preenchimento sólido">
            <a:extLst>
              <a:ext uri="{FF2B5EF4-FFF2-40B4-BE49-F238E27FC236}">
                <a16:creationId xmlns:a16="http://schemas.microsoft.com/office/drawing/2014/main" id="{600FBFB5-FD33-5306-D903-FFF61BE0D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5243" y="2460897"/>
            <a:ext cx="774065" cy="774065"/>
          </a:xfrm>
          <a:prstGeom prst="rect">
            <a:avLst/>
          </a:prstGeom>
        </p:spPr>
      </p:pic>
      <p:pic>
        <p:nvPicPr>
          <p:cNvPr id="8" name="Gráfico 7" descr="Perfil de mulher com preenchimento sólido">
            <a:extLst>
              <a:ext uri="{FF2B5EF4-FFF2-40B4-BE49-F238E27FC236}">
                <a16:creationId xmlns:a16="http://schemas.microsoft.com/office/drawing/2014/main" id="{0FBB339D-A120-384E-C8FA-4801489A78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12394" y="1852366"/>
            <a:ext cx="570754" cy="570754"/>
          </a:xfrm>
          <a:prstGeom prst="rect">
            <a:avLst/>
          </a:prstGeom>
        </p:spPr>
      </p:pic>
      <p:pic>
        <p:nvPicPr>
          <p:cNvPr id="10" name="Gráfico 9" descr="Usuários com preenchimento sólido">
            <a:extLst>
              <a:ext uri="{FF2B5EF4-FFF2-40B4-BE49-F238E27FC236}">
                <a16:creationId xmlns:a16="http://schemas.microsoft.com/office/drawing/2014/main" id="{00E0256F-979A-EEDB-453A-5D5028E74E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3827" y="3316810"/>
            <a:ext cx="847888" cy="847888"/>
          </a:xfrm>
          <a:prstGeom prst="rect">
            <a:avLst/>
          </a:prstGeom>
        </p:spPr>
      </p:pic>
      <p:sp>
        <p:nvSpPr>
          <p:cNvPr id="11" name="Google Shape;230;p9">
            <a:extLst>
              <a:ext uri="{FF2B5EF4-FFF2-40B4-BE49-F238E27FC236}">
                <a16:creationId xmlns:a16="http://schemas.microsoft.com/office/drawing/2014/main" id="{69356EE4-DC5E-7115-6EDA-64950F3DFC0D}"/>
              </a:ext>
            </a:extLst>
          </p:cNvPr>
          <p:cNvSpPr txBox="1"/>
          <p:nvPr/>
        </p:nvSpPr>
        <p:spPr>
          <a:xfrm>
            <a:off x="1940097" y="2363158"/>
            <a:ext cx="1715348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1100" dirty="0">
                <a:solidFill>
                  <a:srgbClr val="585858"/>
                </a:solidFill>
                <a:latin typeface="Montserrat"/>
                <a:ea typeface="Montserrat"/>
                <a:cs typeface="Montserrat"/>
                <a:sym typeface="Montserrat"/>
              </a:rPr>
              <a:t>Por Conteúdo</a:t>
            </a:r>
            <a:endParaRPr sz="1100" b="0" i="0" u="none" strike="noStrike" cap="none" dirty="0">
              <a:solidFill>
                <a:srgbClr val="58585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Google Shape;230;p9">
            <a:extLst>
              <a:ext uri="{FF2B5EF4-FFF2-40B4-BE49-F238E27FC236}">
                <a16:creationId xmlns:a16="http://schemas.microsoft.com/office/drawing/2014/main" id="{835ECC94-7C7C-8A7F-695B-B4B9B24AB970}"/>
              </a:ext>
            </a:extLst>
          </p:cNvPr>
          <p:cNvSpPr txBox="1"/>
          <p:nvPr/>
        </p:nvSpPr>
        <p:spPr>
          <a:xfrm>
            <a:off x="1940097" y="3970718"/>
            <a:ext cx="1715348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1100" b="0" i="0" u="none" strike="noStrike" cap="none" dirty="0">
                <a:solidFill>
                  <a:srgbClr val="585858"/>
                </a:solidFill>
                <a:latin typeface="Montserrat"/>
                <a:ea typeface="Montserrat"/>
                <a:cs typeface="Montserrat"/>
                <a:sym typeface="Montserrat"/>
              </a:rPr>
              <a:t>Colaborativo</a:t>
            </a:r>
            <a:endParaRPr lang="pt-BR" sz="1100" dirty="0">
              <a:solidFill>
                <a:srgbClr val="58585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1100" b="0" i="0" u="none" strike="noStrike" cap="none" dirty="0">
                <a:solidFill>
                  <a:srgbClr val="585858"/>
                </a:solidFill>
                <a:latin typeface="Montserrat"/>
                <a:ea typeface="Montserrat"/>
                <a:cs typeface="Montserrat"/>
                <a:sym typeface="Montserrat"/>
              </a:rPr>
              <a:t>(Modelo ALS)</a:t>
            </a:r>
            <a:endParaRPr sz="1100" b="0" i="0" u="none" strike="noStrike" cap="none" dirty="0">
              <a:solidFill>
                <a:srgbClr val="58585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" name="Gráfico 13" descr="Engrenagem única com preenchimento sólido">
            <a:extLst>
              <a:ext uri="{FF2B5EF4-FFF2-40B4-BE49-F238E27FC236}">
                <a16:creationId xmlns:a16="http://schemas.microsoft.com/office/drawing/2014/main" id="{CD7F4A18-FD1F-FF3C-0BC5-1E843972A7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81261" y="2419346"/>
            <a:ext cx="774065" cy="774065"/>
          </a:xfrm>
          <a:prstGeom prst="rect">
            <a:avLst/>
          </a:prstGeom>
        </p:spPr>
      </p:pic>
      <p:sp>
        <p:nvSpPr>
          <p:cNvPr id="15" name="Google Shape;230;p9">
            <a:extLst>
              <a:ext uri="{FF2B5EF4-FFF2-40B4-BE49-F238E27FC236}">
                <a16:creationId xmlns:a16="http://schemas.microsoft.com/office/drawing/2014/main" id="{85602A1C-4B82-E0CC-B1FD-6DE2062BD793}"/>
              </a:ext>
            </a:extLst>
          </p:cNvPr>
          <p:cNvSpPr txBox="1"/>
          <p:nvPr/>
        </p:nvSpPr>
        <p:spPr>
          <a:xfrm>
            <a:off x="5492076" y="3100737"/>
            <a:ext cx="1715348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1100" dirty="0">
                <a:solidFill>
                  <a:srgbClr val="585858"/>
                </a:solidFill>
                <a:latin typeface="Montserrat"/>
                <a:ea typeface="Montserrat"/>
                <a:cs typeface="Montserrat"/>
                <a:sym typeface="Montserrat"/>
              </a:rPr>
              <a:t>Gestão de Ofertas</a:t>
            </a:r>
            <a:endParaRPr sz="1100" b="0" i="0" u="none" strike="noStrike" cap="none" dirty="0">
              <a:solidFill>
                <a:srgbClr val="58585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" name="Gráfico 16" descr="Enviar com preenchimento sólido">
            <a:extLst>
              <a:ext uri="{FF2B5EF4-FFF2-40B4-BE49-F238E27FC236}">
                <a16:creationId xmlns:a16="http://schemas.microsoft.com/office/drawing/2014/main" id="{DDD259BB-10FD-9F16-8F52-6F5E71C6D3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91002" y="2419346"/>
            <a:ext cx="774065" cy="774065"/>
          </a:xfrm>
          <a:prstGeom prst="rect">
            <a:avLst/>
          </a:prstGeom>
        </p:spPr>
      </p:pic>
      <p:pic>
        <p:nvPicPr>
          <p:cNvPr id="19" name="Gráfico 18" descr="Banco de dados com preenchimento sólido">
            <a:extLst>
              <a:ext uri="{FF2B5EF4-FFF2-40B4-BE49-F238E27FC236}">
                <a16:creationId xmlns:a16="http://schemas.microsoft.com/office/drawing/2014/main" id="{07A00951-E9FC-9D7B-AD86-C43C161372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216676" y="2408057"/>
            <a:ext cx="774065" cy="774065"/>
          </a:xfrm>
          <a:prstGeom prst="rect">
            <a:avLst/>
          </a:prstGeom>
        </p:spPr>
      </p:pic>
      <p:sp>
        <p:nvSpPr>
          <p:cNvPr id="20" name="Google Shape;230;p9">
            <a:extLst>
              <a:ext uri="{FF2B5EF4-FFF2-40B4-BE49-F238E27FC236}">
                <a16:creationId xmlns:a16="http://schemas.microsoft.com/office/drawing/2014/main" id="{5EFC4429-B8AD-1482-080E-E1D427EF6CDE}"/>
              </a:ext>
            </a:extLst>
          </p:cNvPr>
          <p:cNvSpPr txBox="1"/>
          <p:nvPr/>
        </p:nvSpPr>
        <p:spPr>
          <a:xfrm>
            <a:off x="3856216" y="3123353"/>
            <a:ext cx="1601994" cy="768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1100" dirty="0">
                <a:solidFill>
                  <a:srgbClr val="585858"/>
                </a:solidFill>
                <a:latin typeface="Montserrat"/>
                <a:ea typeface="Montserrat"/>
                <a:cs typeface="Montserrat"/>
                <a:sym typeface="Montserrat"/>
              </a:rPr>
              <a:t>Banco de Dados com a Base </a:t>
            </a: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1100" dirty="0" err="1">
                <a:solidFill>
                  <a:srgbClr val="585858"/>
                </a:solidFill>
                <a:latin typeface="Montserrat"/>
                <a:ea typeface="Montserrat"/>
                <a:cs typeface="Montserrat"/>
                <a:sym typeface="Montserrat"/>
              </a:rPr>
              <a:t>Pré</a:t>
            </a:r>
            <a:r>
              <a:rPr lang="pt-BR" sz="1100" dirty="0">
                <a:solidFill>
                  <a:srgbClr val="585858"/>
                </a:solidFill>
                <a:latin typeface="Montserrat"/>
                <a:ea typeface="Montserrat"/>
                <a:cs typeface="Montserrat"/>
                <a:sym typeface="Montserrat"/>
              </a:rPr>
              <a:t> processada</a:t>
            </a:r>
            <a:endParaRPr sz="1100" b="0" i="0" u="none" strike="noStrike" cap="none" dirty="0">
              <a:solidFill>
                <a:srgbClr val="58585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Google Shape;230;p9">
            <a:extLst>
              <a:ext uri="{FF2B5EF4-FFF2-40B4-BE49-F238E27FC236}">
                <a16:creationId xmlns:a16="http://schemas.microsoft.com/office/drawing/2014/main" id="{6AFE0ACA-5EC2-5747-F8EC-0AD6D6853DD5}"/>
              </a:ext>
            </a:extLst>
          </p:cNvPr>
          <p:cNvSpPr txBox="1"/>
          <p:nvPr/>
        </p:nvSpPr>
        <p:spPr>
          <a:xfrm>
            <a:off x="7230319" y="3100737"/>
            <a:ext cx="1715348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1100" dirty="0">
                <a:solidFill>
                  <a:srgbClr val="585858"/>
                </a:solidFill>
                <a:latin typeface="Montserrat"/>
                <a:ea typeface="Montserrat"/>
                <a:cs typeface="Montserrat"/>
                <a:sym typeface="Montserrat"/>
              </a:rPr>
              <a:t>Recomendação</a:t>
            </a:r>
            <a:endParaRPr sz="1100" b="0" i="0" u="none" strike="noStrike" cap="none" dirty="0">
              <a:solidFill>
                <a:srgbClr val="58585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" name="Conector: Curvo 22">
            <a:extLst>
              <a:ext uri="{FF2B5EF4-FFF2-40B4-BE49-F238E27FC236}">
                <a16:creationId xmlns:a16="http://schemas.microsoft.com/office/drawing/2014/main" id="{6E2C0AD0-2619-A4B9-CF70-F7FD17D53DE6}"/>
              </a:ext>
            </a:extLst>
          </p:cNvPr>
          <p:cNvCxnSpPr/>
          <p:nvPr/>
        </p:nvCxnSpPr>
        <p:spPr>
          <a:xfrm flipV="1">
            <a:off x="1389308" y="2144887"/>
            <a:ext cx="1123086" cy="756355"/>
          </a:xfrm>
          <a:prstGeom prst="curvedConnector3">
            <a:avLst/>
          </a:prstGeom>
          <a:ln w="57150">
            <a:solidFill>
              <a:srgbClr val="FFB733">
                <a:alpha val="25882"/>
              </a:srgb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Conector: Curvo 23">
            <a:extLst>
              <a:ext uri="{FF2B5EF4-FFF2-40B4-BE49-F238E27FC236}">
                <a16:creationId xmlns:a16="http://schemas.microsoft.com/office/drawing/2014/main" id="{0700194F-1BA9-503E-CEE1-E3EF66E2104F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387999" y="2901242"/>
            <a:ext cx="985828" cy="839512"/>
          </a:xfrm>
          <a:prstGeom prst="curvedConnector3">
            <a:avLst/>
          </a:prstGeom>
          <a:ln w="57150">
            <a:solidFill>
              <a:srgbClr val="FFB733">
                <a:alpha val="25882"/>
              </a:srgb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: Curvo 26">
            <a:extLst>
              <a:ext uri="{FF2B5EF4-FFF2-40B4-BE49-F238E27FC236}">
                <a16:creationId xmlns:a16="http://schemas.microsoft.com/office/drawing/2014/main" id="{74003A3F-A142-0853-A5EC-1FCFDA42597A}"/>
              </a:ext>
            </a:extLst>
          </p:cNvPr>
          <p:cNvCxnSpPr>
            <a:cxnSpLocks/>
            <a:stCxn id="8" idx="3"/>
            <a:endCxn id="19" idx="1"/>
          </p:cNvCxnSpPr>
          <p:nvPr/>
        </p:nvCxnSpPr>
        <p:spPr>
          <a:xfrm>
            <a:off x="3083148" y="2137743"/>
            <a:ext cx="1133528" cy="657347"/>
          </a:xfrm>
          <a:prstGeom prst="curvedConnector3">
            <a:avLst>
              <a:gd name="adj1" fmla="val 50000"/>
            </a:avLst>
          </a:prstGeom>
          <a:ln w="57150">
            <a:solidFill>
              <a:srgbClr val="FFB733">
                <a:alpha val="25882"/>
              </a:srgb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ector: Curvo 30">
            <a:extLst>
              <a:ext uri="{FF2B5EF4-FFF2-40B4-BE49-F238E27FC236}">
                <a16:creationId xmlns:a16="http://schemas.microsoft.com/office/drawing/2014/main" id="{FCBC7DC0-1552-9201-E59B-A4ED9F010377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3221715" y="2803296"/>
            <a:ext cx="994961" cy="937458"/>
          </a:xfrm>
          <a:prstGeom prst="curvedConnector3">
            <a:avLst>
              <a:gd name="adj1" fmla="val 50000"/>
            </a:avLst>
          </a:prstGeom>
          <a:ln w="57150">
            <a:solidFill>
              <a:srgbClr val="FFB733">
                <a:alpha val="25882"/>
              </a:srgb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08015A96-C539-CCCC-3F12-1BBA31061001}"/>
              </a:ext>
            </a:extLst>
          </p:cNvPr>
          <p:cNvCxnSpPr>
            <a:endCxn id="14" idx="1"/>
          </p:cNvCxnSpPr>
          <p:nvPr/>
        </p:nvCxnSpPr>
        <p:spPr>
          <a:xfrm>
            <a:off x="4990741" y="2795090"/>
            <a:ext cx="890520" cy="11289"/>
          </a:xfrm>
          <a:prstGeom prst="line">
            <a:avLst/>
          </a:prstGeom>
          <a:ln w="57150">
            <a:solidFill>
              <a:srgbClr val="FFB733">
                <a:alpha val="25882"/>
              </a:srgb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9EAF2940-DDC0-321A-D950-270E1D1F3BC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655326" y="2803296"/>
            <a:ext cx="935676" cy="3083"/>
          </a:xfrm>
          <a:prstGeom prst="line">
            <a:avLst/>
          </a:prstGeom>
          <a:ln w="57150">
            <a:solidFill>
              <a:srgbClr val="FFB733">
                <a:alpha val="25882"/>
              </a:srgb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93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rmbonus">
  <a:themeElements>
    <a:clrScheme name="Simple Light">
      <a:dk1>
        <a:srgbClr val="111111"/>
      </a:dk1>
      <a:lt1>
        <a:srgbClr val="FFFFFF"/>
      </a:lt1>
      <a:dk2>
        <a:srgbClr val="383838"/>
      </a:dk2>
      <a:lt2>
        <a:srgbClr val="A8A8A8"/>
      </a:lt2>
      <a:accent1>
        <a:srgbClr val="FFA500"/>
      </a:accent1>
      <a:accent2>
        <a:srgbClr val="FFB733"/>
      </a:accent2>
      <a:accent3>
        <a:srgbClr val="FFC966"/>
      </a:accent3>
      <a:accent4>
        <a:srgbClr val="FFE4B2"/>
      </a:accent4>
      <a:accent5>
        <a:srgbClr val="FFEDCC"/>
      </a:accent5>
      <a:accent6>
        <a:srgbClr val="FFF6E5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329</Words>
  <Application>Microsoft Office PowerPoint</Application>
  <PresentationFormat>Apresentação na tela (16:9)</PresentationFormat>
  <Paragraphs>83</Paragraphs>
  <Slides>13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0" baseType="lpstr">
      <vt:lpstr>Arial</vt:lpstr>
      <vt:lpstr>Montserrat Black</vt:lpstr>
      <vt:lpstr>Courier New</vt:lpstr>
      <vt:lpstr>Montserrat</vt:lpstr>
      <vt:lpstr>system-ui</vt:lpstr>
      <vt:lpstr>Montserrat Medium</vt:lpstr>
      <vt:lpstr>Crmbonus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João Ferreira</dc:creator>
  <cp:lastModifiedBy>João Ferreira</cp:lastModifiedBy>
  <cp:revision>5</cp:revision>
  <dcterms:modified xsi:type="dcterms:W3CDTF">2025-03-25T20:47:43Z</dcterms:modified>
</cp:coreProperties>
</file>